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300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70" r:id="rId12"/>
    <p:sldId id="271" r:id="rId13"/>
    <p:sldId id="272" r:id="rId14"/>
    <p:sldId id="273" r:id="rId15"/>
    <p:sldId id="274" r:id="rId16"/>
    <p:sldId id="275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DB1BE5-3484-4F06-9A1D-1EC006BF8B03}">
  <a:tblStyle styleId="{A9DB1BE5-3484-4F06-9A1D-1EC006BF8B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264" autoAdjust="0"/>
    <p:restoredTop sz="96036" autoAdjust="0"/>
  </p:normalViewPr>
  <p:slideViewPr>
    <p:cSldViewPr snapToGrid="0">
      <p:cViewPr varScale="1">
        <p:scale>
          <a:sx n="134" d="100"/>
          <a:sy n="134" d="100"/>
        </p:scale>
        <p:origin x="72" y="14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3:45.7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38 2304 0 0,'0'0'14999'0'0,"11"0"-14295"0"0,19 0 843 0 0,-7 1-477 0 0,31-4 1 0 0,-52 3-1019 0 0,-1 0 0 0 0,1 0-1 0 0,0 0 1 0 0,0 0 0 0 0,0 1 0 0 0,0-1-1 0 0,0 1 1 0 0,2 0 0 0 0,-3-1-28 0 0,0 1 0 0 0,0-1 0 0 0,1 0-1 0 0,-1 1 1 0 0,0-1 0 0 0,1 0 0 0 0,-1 0 0 0 0,0 0 0 0 0,1 0 0 0 0,-1 0 0 0 0,0 0 0 0 0,1 0 0 0 0,-1 0-1 0 0,2-1 1 0 0,70-23 658 0 0,-55 19-623 0 0,0 2 0 0 0,0 0 0 0 0,1 0-1 0 0,21 1 1 0 0,70 8-23 0 0,-43-1 960 0 0,-64-5-973 0 0,23 0 199 0 0,-1 0 1 0 0,34 7 0 0 0,-48-6-143 0 0,0 0-1 0 0,0-1 1 0 0,17-1 0 0 0,19 0-74 0 0,12 2-6 0 0,-37-1 0 0 0,39 4 0 0 0,-47-3-17 0 0,23 0 0 0 0,-23-1 414 0 0,23 3 0 0 0,76 12 177 0 0,-67-10-519 0 0,-33-5-34 0 0,0 2 0 0 0,0 0-1 0 0,15 4 1 0 0,-15-3 15 0 0,1 0 0 0 0,24 2 0 0 0,-2-1 8 0 0,-20-3-44 0 0,29 0 0 0 0,-29-1 0 0 0,28 3 0 0 0,-23-1 0 0 0,1-1 0 0 0,22-1 0 0 0,-13 0 0 0 0,198-16 981 0 0,-189 11-968 0 0,-13 1-36 0 0,1 2-1 0 0,40 0 0 0 0,-23 4 85 0 0,-20-1-2 0 0,1 1 1 0 0,-1 0-1 0 0,25 7 0 0 0,8 4 101 0 0,0-3 0 0 0,60 2 0 0 0,18-7 200 0 0,-26-2 115 0 0,-15 4-233 0 0,11 1 36 0 0,-35-6-33 0 0,22 2 430 0 0,-85-3-630 0 0,-1 0 1 0 0,0-1-1 0 0,0 0 0 0 0,1-1 1 0 0,-1 1-1 0 0,0-2 0 0 0,0 1 1 0 0,1-1-1 0 0,-1 0 0 0 0,0 0 1 0 0,8-4-1 0 0,-7 1-91 0 0,-1 1 0 0 0,-1-1 1 0 0,1 1-1 0 0,-1-2 0 0 0,8-7 0 0 0,-13 13-135 0 0,-17 4-3443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30.9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1 513 2304 0 0,'0'0'5929'0'0,"3"-5"-4073"0"0,1-7 315 0 0,-1 1 0 0 0,0-1 1 0 0,2-14-1 0 0,5-18 350 0 0,2-6-689 0 0,-6 25-763 0 0,12-35 1 0 0,-4 20-151 0 0,-2 0 0 0 0,8-55 0 0 0,-11 63-663 0 0,-9 32-256 0 0,0 0 0 0 0,0 1 0 0 0,0-1 0 0 0,0 0 0 0 0,0 0 0 0 0,0 0 0 0 0,0 0 0 0 0,0 0 0 0 0,0 0 0 0 0,0 0 0 0 0,0 0 0 0 0,0 1 0 0 0,0-1 0 0 0,0 0 0 0 0,0 0 0 0 0,0 0 0 0 0,0 0 0 0 0,0 0 0 0 0,0 0 0 0 0,0 0 0 0 0,0 0 0 0 0,0 1 0 0 0,0-1 0 0 0,0 0 0 0 0,0 0 0 0 0,0 0 0 0 0,0 0 0 0 0,0 0 0 0 0,1 0 0 0 0,-1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0,1 0 0 0 0,-1 0 0 0 0,0 0 0 0 0,0 0 0 0 0,0 0 0 0 0,0-1 0 0 0,0 1 0 0 0,0 1 0 0 0,5 36 0 0 0,-2-9 0 0 0,9 37 0 0 0,-6-46-12 0 0,0 0 0 0 0,1-1 0 0 0,1 0 0 0 0,1 0 0 0 0,18 28 0 0 0,-24-42 26 0 0,-1 0 0 0 0,1 0 0 0 0,0-1 0 0 0,0 0 1 0 0,0 1-1 0 0,1-1 0 0 0,-1 0 0 0 0,1 0 0 0 0,-1-1 0 0 0,1 1 0 0 0,7 2 0 0 0,-9-4-5 0 0,0 0 1 0 0,0-1-1 0 0,0 1 0 0 0,0-1 1 0 0,0 1-1 0 0,0-1 0 0 0,0 0 1 0 0,0 0-1 0 0,1 0 0 0 0,-1 0 0 0 0,0 0 1 0 0,0-1-1 0 0,0 1 0 0 0,0-1 1 0 0,0 1-1 0 0,0-1 0 0 0,0 0 0 0 0,0 0 1 0 0,0 0-1 0 0,0 0 0 0 0,0 0 1 0 0,0 0-1 0 0,-1 0 0 0 0,1-1 1 0 0,-1 1-1 0 0,3-2 0 0 0,1-3 102 0 0,0 0-1 0 0,0 0 0 0 0,0-1 1 0 0,0 1-1 0 0,-1-1 0 0 0,0 0 1 0 0,4-11-1 0 0,16-55 413 0 0,-19 53-402 0 0,0-3-182 0 0,-1-1 1 0 0,0 0-1 0 0,-1-31 0 0 0,2-15-5044 0 0,-4 62-1138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2.9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61 15056 0 0,'-1'-7'555'0'0,"1"3"-409"0"0,0-1 1 0 0,0 0-1 0 0,1 1 0 0 0,1-7 1 0 0,-2 10-9 0 0,0-1 0 0 0,1 1-1 0 0,-1 0 1 0 0,1 0 0 0 0,-1 0 0 0 0,1-1 0 0 0,0 1 0 0 0,-1 0-1 0 0,1 0 1 0 0,0 0 0 0 0,0 0 0 0 0,0 0 0 0 0,0 0 0 0 0,0 0 0 0 0,0 0-1 0 0,0 1 1 0 0,0-1 0 0 0,0 0 0 0 0,0 1 0 0 0,0-1 0 0 0,2 0-1 0 0,-2 1-19 0 0,0-1-1 0 0,-1 1 0 0 0,1 0 0 0 0,0-1 0 0 0,0 1 0 0 0,0 0 0 0 0,0 0 1 0 0,0 0-1 0 0,0 0 0 0 0,0 0 0 0 0,0 0 0 0 0,0 0 0 0 0,0 0 0 0 0,0 1 0 0 0,0-1 1 0 0,0 0-1 0 0,0 0 0 0 0,1 1 0 0 0,16 14 956 0 0,-18-14-1068 0 0,6 6 178 0 0,0 0-1 0 0,0 0 0 0 0,-1 1 1 0 0,0 0-1 0 0,-1 0 0 0 0,0 1 1 0 0,0-1-1 0 0,5 17 0 0 0,-4-5 76 0 0,0 0 0 0 0,4 40 0 0 0,-6-21 60 0 0,-2 0 0 0 0,-8 78 1 0 0,6-92 37 0 0,-3 12 542 0 0,3-32-681 0 0,2-21 138 0 0,0-1 0 0 0,1 1 0 0 0,6-21 0 0 0,17-47 224 0 0,-20 68-568 0 0,2 0 1 0 0,-1 0-1 0 0,2 1 0 0 0,0-1 1 0 0,1 2-1 0 0,1-1 0 0 0,0 1 1 0 0,1 1-1 0 0,0 0 0 0 0,1 1 1 0 0,15-13-1 0 0,-25 23-246 0 0,0 0 1 0 0,1 0-1 0 0,0 1 0 0 0,-1-1 1 0 0,1 1-1 0 0,0-1 0 0 0,0 1 1 0 0,0 0-1 0 0,0 0 0 0 0,0 0 1 0 0,0 0-1 0 0,0 1 1 0 0,0-1-1 0 0,0 1 0 0 0,0 0 1 0 0,1 0-1 0 0,4 0 0 0 0,-4 1-51 0 0,-1 0 0 0 0,0 0 0 0 0,0 0-1 0 0,0 1 1 0 0,0-1 0 0 0,0 1 0 0 0,0 0 0 0 0,0-1-1 0 0,0 1 1 0 0,-1 1 0 0 0,1-1 0 0 0,-1 0-1 0 0,1 0 1 0 0,-1 1 0 0 0,0 0 0 0 0,0-1 0 0 0,2 5-1 0 0,10 18-1570 0 0,-6 1-6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3.2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75 283 19351 0 0,'4'-3'220'0'0,"0"1"0"0"0,0-1-1 0 0,0-1 1 0 0,4-3 0 0 0,11-9 624 0 0,8-3-301 0 0,-1-1 0 0 0,36-36 0 0 0,-52 47-172 0 0,-1 0-1 0 0,0-1 0 0 0,-1 0 1 0 0,0 0-1 0 0,0-1 0 0 0,-1 0 1 0 0,-1 0-1 0 0,11-24 1 0 0,-17 34-333 0 0,1 0 1 0 0,-1 0 0 0 0,0 0-1 0 0,1 0 1 0 0,-1-1 0 0 0,0 1-1 0 0,0 0 1 0 0,1 0 0 0 0,-1 0-1 0 0,0-1 1 0 0,0 1 0 0 0,0 0-1 0 0,-1 0 1 0 0,1-1 0 0 0,0 1 0 0 0,0 0-1 0 0,-1 0 1 0 0,1 0 0 0 0,-1 0-1 0 0,1-1 1 0 0,-1 1 0 0 0,1 0-1 0 0,-2-1 1 0 0,1 1-9 0 0,0 0 0 0 0,-1 0 0 0 0,1 0 0 0 0,0 1 0 0 0,-1-1 0 0 0,1 1 0 0 0,0-1 0 0 0,-1 1 0 0 0,1-1 0 0 0,-1 1 0 0 0,1 0 0 0 0,-1 0 0 0 0,1-1 0 0 0,-1 1 0 0 0,1 0 0 0 0,-3 1 0 0 0,-5 0 114 0 0,-1 0 0 0 0,1 1 0 0 0,-1 1 0 0 0,-14 5 0 0 0,15-3-30 0 0,-1-1 1 0 0,1 2-1 0 0,0-1 0 0 0,0 1 1 0 0,-11 10-1 0 0,-36 38 373 0 0,55-53-483 0 0,-10 11 4 0 0,0 1 1 0 0,0 1-1 0 0,1 0 0 0 0,1 0 0 0 0,-10 20 0 0 0,14-23-9 0 0,0 0 0 0 0,1 1 0 0 0,0-1-1 0 0,1 1 1 0 0,0-1 0 0 0,1 1 0 0 0,0 0 0 0 0,0 14 0 0 0,2-24 2 0 0,0 0 0 0 0,0 0 0 0 0,1 0 0 0 0,-1 0 0 0 0,0 0 0 0 0,1 0 0 0 0,0 0 0 0 0,-1-1 0 0 0,1 1 0 0 0,0 0 0 0 0,0 0-1 0 0,0-1 1 0 0,0 1 0 0 0,0 0 0 0 0,0-1 0 0 0,0 1 0 0 0,1-1 0 0 0,-1 1 0 0 0,0-1 0 0 0,1 0 0 0 0,-1 0 0 0 0,1 1 0 0 0,0-1 0 0 0,-1 0 0 0 0,1-1 0 0 0,0 1 0 0 0,0 0 0 0 0,0 0 0 0 0,-1-1 0 0 0,1 1-1 0 0,2 0 1 0 0,3 0-17 0 0,-1 0-1 0 0,0 0 0 0 0,1-1 0 0 0,-1 0 0 0 0,1 0 0 0 0,-1-1 0 0 0,1 1 1 0 0,6-3-1 0 0,8-2-746 0 0,-1-1 0 0 0,22-10 0 0 0,11-9-6976 0 0,-17 6-655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3.6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297 1 23039 0 0,'-2'1'528'0'0,"-61"36"580"0"0,32-20-128 0 0,1 1 0 0 0,-47 37 0 0 0,72-50-820 0 0,0-1 0 0 0,0 1 0 0 0,1 0 0 0 0,0 0 0 0 0,0 0 0 0 0,0 1 0 0 0,0-1 0 0 0,-3 9 0 0 0,6-12 53 0 0,0 7 173 0 0,1-8-385 0 0,1-1-1 0 0,-1 1 1 0 0,1-1-1 0 0,-1 1 1 0 0,1 0-1 0 0,-1-1 0 0 0,1 1 1 0 0,0-1-1 0 0,-1 1 1 0 0,1-1-1 0 0,0 1 1 0 0,-1-1-1 0 0,1 0 1 0 0,0 1-1 0 0,0-1 1 0 0,-1 0-1 0 0,1 1 1 0 0,1-1-1 0 0,1 1 0 0 0,0-1 0 0 0,0 0 0 0 0,0 1 0 0 0,0-1 0 0 0,-1 0 0 0 0,1-1 0 0 0,0 1 0 0 0,0 0 0 0 0,0-1 0 0 0,4-1 0 0 0,29-11 0 0 0,-27 9 0 0 0,12-6-1 0 0,-1 0 0 0 0,1-2 0 0 0,28-22 1 0 0,4-2 75 0 0,-51 34-20 0 0,1 0 0 0 0,0 1 0 0 0,0-1-1 0 0,0 1 1 0 0,0 0 0 0 0,0 0 0 0 0,0 0 0 0 0,0 0 0 0 0,0 1-1 0 0,0-1 1 0 0,0 1 0 0 0,0-1 0 0 0,1 1 0 0 0,-1 1 0 0 0,0-1 0 0 0,0 0-1 0 0,0 1 1 0 0,6 1 0 0 0,-7-1-16 0 0,1 0 0 0 0,-1 0 0 0 0,0 0 0 0 0,0 1 0 0 0,1-1 0 0 0,-1 1-1 0 0,0 0 1 0 0,-1-1 0 0 0,1 1 0 0 0,0 0 0 0 0,0 0 0 0 0,-1 0 0 0 0,1 0 0 0 0,-1 1 0 0 0,0-1 0 0 0,0 0 0 0 0,0 0 0 0 0,0 1-1 0 0,0-1 1 0 0,0 1 0 0 0,0-1 0 0 0,-1 1 0 0 0,1 3 0 0 0,0 5-39 0 0,0 0 0 0 0,-1-1 0 0 0,-1 1 0 0 0,1 0 0 0 0,-2-1 0 0 0,-3 19 0 0 0,-3-1 0 0 0,-14 33 0 0 0,15-46 0 0 0,-1 1 0 0 0,-1-2 0 0 0,0 1 0 0 0,0-1 0 0 0,-2-1 0 0 0,-19 21 0 0 0,-3-2 0 0 0,-45 34 0 0 0,56-50-313 0 0,-1-1 0 0 0,0-1 0 0 0,-40 17 0 0 0,40-22-1123 0 0,0-5-76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4.0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314 386 14744 0 0,'-3'6'1525'0'0,"-36"40"3553"0"0,-26 40 1219 0 0,-72 109-4886 0 0,110-156-891 0 0,18-27-548 0 0,0 1 0 0 0,1 0-1 0 0,-7 15 1 0 0,14-19-1296 0 0,1-9 1286 0 0,0 0 0 0 0,0 0-1 0 0,0 0 1 0 0,0 0 0 0 0,0 0 0 0 0,0 0-1 0 0,0 0 1 0 0,0-1 0 0 0,0 1 0 0 0,0 0-1 0 0,0 0 1 0 0,0 0 0 0 0,0 0 0 0 0,0 0-1 0 0,0 0 1 0 0,1 0 0 0 0,-1 0 0 0 0,0 0-1 0 0,0 0 1 0 0,0 0 0 0 0,0 0 0 0 0,0 0-1 0 0,0 0 1 0 0,0 0 0 0 0,0 0 0 0 0,0 0-1 0 0,0 0 1 0 0,1 0 0 0 0,-1 0 0 0 0,0 0-1 0 0,0 0 1 0 0,0 0 0 0 0,0 0 0 0 0,0 0-1 0 0,0 0 1 0 0,0 0 0 0 0,0 0 0 0 0,0 0-1 0 0,1 0 1 0 0,-1 0 0 0 0,0 0 0 0 0,0 0-1 0 0,0 0 1 0 0,0 0 0 0 0,0 0 0 0 0,0 0-1 0 0,0 0 1 0 0,0 1 0 0 0,0-1 0 0 0,0 0-1 0 0,0 0 1 0 0,0 0 0 0 0,0 0 0 0 0,0 0-1 0 0,0 0 1 0 0,0 0 0 0 0,1 0 0 0 0,-1 0-1 0 0,0 0 1 0 0,0 0 0 0 0,0 1 0 0 0,0-1-1 0 0,0 0 1 0 0,0 0 0 0 0,0 0 0 0 0,0 0-1 0 0,0 0 1 0 0,0 0 0 0 0,0 0 0 0 0</inkml:trace>
  <inkml:trace contextRef="#ctx0" brushRef="#br0" timeOffset="1">365 23 11976 0 0,'-3'-12'528'0'0,"1"10"112"0"0,-1-4-512 0 0,-5 6-128 0 0,1-3 0 0 0,-1 3 0 0 0,3 3 2512 0 0,0-3 471 0 0,-2 6 97 0 0,2 1 24 0 0,-1 0-3776 0 0,1 6-760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4.4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193 0 21191 0 0,'-15'9'400'0'0,"-1"1"-1"0"0,1 0 1 0 0,1 1 0 0 0,0 1-1 0 0,0 0 1 0 0,-18 23-1 0 0,24-24-61 0 0,0 0-1 0 0,0 1 1 0 0,1 0-1 0 0,0 1 1 0 0,1-1-1 0 0,1 1 1 0 0,0 0-1 0 0,0 1 1 0 0,-2 14-1 0 0,5-17 31 0 0,0 0 0 0 0,1 0 0 0 0,0 0 0 0 0,1 16 0 0 0,0-24-295 0 0,0 0 1 0 0,1 0-1 0 0,-1 0 1 0 0,1 0-1 0 0,-1 0 1 0 0,1 0-1 0 0,0 0 1 0 0,0 0-1 0 0,1-1 1 0 0,-1 1-1 0 0,0 0 1 0 0,1-1-1 0 0,0 1 0 0 0,0 0 1 0 0,0-1-1 0 0,0 0 1 0 0,0 1-1 0 0,0-1 1 0 0,0 0-1 0 0,5 3 1 0 0,-5-4-35 0 0,1 0 1 0 0,0 0-1 0 0,0 0 1 0 0,0 0 0 0 0,-1-1-1 0 0,1 1 1 0 0,0-1-1 0 0,0 1 1 0 0,0-1 0 0 0,0 0-1 0 0,0 0 1 0 0,0-1-1 0 0,0 1 1 0 0,0 0 0 0 0,0-1-1 0 0,-1 0 1 0 0,1 0-1 0 0,0 0 1 0 0,3-1 0 0 0,1-2 10 0 0,0 1 1 0 0,0-1 0 0 0,0 0 0 0 0,-1-1 0 0 0,0 1 0 0 0,7-7 0 0 0,4-6 195 0 0,0-1 1 0 0,-1-1-1 0 0,23-35 1 0 0,-30 39-788 0 0,-1 0 1 0 0,7-18 0 0 0,-10 21-1743 0 0,-1 0 0 0 0,-1 0 0 0 0,3-18 0 0 0,-5 12-7244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4.8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1 483 4608 0 0,'0'0'353'0'0,"7"15"11314"0"0,-6-14-11451 0 0,0-1 1 0 0,0 1 0 0 0,1 0 0 0 0,-1-1 0 0 0,0 1 0 0 0,1-1 0 0 0,-1 0 0 0 0,0 0 0 0 0,1 1 0 0 0,-1-1-1 0 0,0 0 1 0 0,1 0 0 0 0,-1 0 0 0 0,1 0 0 0 0,-1 0 0 0 0,0-1 0 0 0,3 1 0 0 0,-1-1 70 0 0,-1-1 1 0 0,1 1-1 0 0,-1 0 1 0 0,1-1-1 0 0,-1 1 1 0 0,1-1-1 0 0,-1 1 1 0 0,3-4-1 0 0,4-4 422 0 0,-1 0-1 0 0,0-1 1 0 0,8-12 0 0 0,-11 14-336 0 0,33-50 1301 0 0,-18 28-714 0 0,40-50 1 0 0,47-55 588 0 0,-105 133-1544 0 0,-1 0 1 0 0,1 0-1 0 0,-1 0 0 0 0,1 0 1 0 0,-1 0-1 0 0,0-1 0 0 0,0 1 1 0 0,0 0-1 0 0,0-1 0 0 0,0 1 1 0 0,-1-1-1 0 0,1 1 0 0 0,-1-1 1 0 0,1 1-1 0 0,-1-1 0 0 0,0 1 1 0 0,0-1-1 0 0,0 1 0 0 0,-1-1 1 0 0,1 1-1 0 0,0-1 0 0 0,-1 1 1 0 0,0-1-1 0 0,1 1 0 0 0,-1 0 1 0 0,-2-4-1 0 0,3 6-5 0 0,0 0 0 0 0,0-1 0 0 0,0 1 0 0 0,0 0 0 0 0,0 0 0 0 0,-1 0 0 0 0,1-1 0 0 0,0 1 0 0 0,0 0 0 0 0,0 0 0 0 0,0 0 0 0 0,-1-1 0 0 0,1 1 0 0 0,0 0 0 0 0,0 0 0 0 0,0 0 0 0 0,-1 0 0 0 0,1 0 0 0 0,0-1 0 0 0,0 1 0 0 0,0 0 0 0 0,-1 0 0 0 0,1 0 0 0 0,0 0 0 0 0,0 0 0 0 0,-1 0 0 0 0,1 0 0 0 0,0 0 0 0 0,-1 0 0 0 0,1 0 0 0 0,0 0 0 0 0,0 0 0 0 0,-1 0 0 0 0,1 0 0 0 0,0 0 0 0 0,0 0 0 0 0,0 0 0 0 0,-1 0 0 0 0,1 1 0 0 0,0-1 0 0 0,0 0 0 0 0,-1 0 0 0 0,1 0 0 0 0,0 0 0 0 0,0 0 0 0 0,0 1 0 0 0,-1-1 0 0 0,1 0 0 0 0,0 0 0 0 0,-7 9 0 0 0,7-9 0 0 0,-6 13-14 0 0,0-1 1 0 0,1 1-1 0 0,1 0 0 0 0,0 0 1 0 0,0 0-1 0 0,-1 15 1 0 0,-5 83 93 0 0,9-101-34 0 0,0 10-121 0 0,0 1 0 0 0,3 25 1 0 0,-2-44 74 0 0,0 0 0 0 0,1-1 0 0 0,-1 1-1 0 0,0 0 1 0 0,1 0 0 0 0,-1-1 0 0 0,1 1 0 0 0,0 0 0 0 0,0 0 0 0 0,-1-1 0 0 0,1 1 0 0 0,0-1 0 0 0,0 1 0 0 0,1-1 0 0 0,-1 1 0 0 0,0-1 0 0 0,0 0 0 0 0,1 0-1 0 0,-1 1 1 0 0,1-1 0 0 0,-1 0 0 0 0,1 0 0 0 0,1 1 0 0 0,-1-2 9 0 0,0 1-1 0 0,0-1 0 0 0,-1 0 1 0 0,1 0-1 0 0,0 0 1 0 0,0 0-1 0 0,-1 0 1 0 0,1 0-1 0 0,0 0 1 0 0,0 0-1 0 0,-1-1 0 0 0,1 1 1 0 0,0-1-1 0 0,-1 1 1 0 0,1-1-1 0 0,0 0 1 0 0,-1 0-1 0 0,1 1 0 0 0,-1-1 1 0 0,1 0-1 0 0,-1 0 1 0 0,0-1-1 0 0,1 1 1 0 0,0-2-1 0 0,3-3 32 0 0,0 0-1 0 0,0 0 1 0 0,-1-1 0 0 0,0 1-1 0 0,-1-1 1 0 0,1 0-1 0 0,-1 0 1 0 0,2-10 0 0 0,10-18 59 0 0,21-51-22 0 0,3-5-1259 0 0,-33 79 599 0 0,0 1 0 0 0,1 1 0 0 0,1-1-1 0 0,-1 1 1 0 0,18-17 0 0 0,-1 7-1635 0 0,0 0-416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5.2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207 1 16583 0 0,'-8'9'1042'0'0,"-1"-1"0"0"0,0 0 0 0 0,0-1-1 0 0,-10 7 1 0 0,-14 12 3096 0 0,20-15-3189 0 0,-8 6 458 0 0,20-16-1281 0 0,0 0-1 0 0,1 0 1 0 0,-1 1 0 0 0,0-1 0 0 0,0 0-1 0 0,0 0 1 0 0,1 0 0 0 0,-1 1 0 0 0,1-1-1 0 0,-1 0 1 0 0,1 1 0 0 0,0-1 0 0 0,-1 0-1 0 0,1 1 1 0 0,0 1 0 0 0,0-2 231 0 0,15 11 419 0 0,23 3-292 0 0,-31-13-435 0 0,-1 0 1 0 0,0 0-1 0 0,0 0 0 0 0,0 1 0 0 0,0 0 0 0 0,0 0 0 0 0,-1 0 1 0 0,0 1-1 0 0,7 5 0 0 0,-11-7-40 0 0,0 0-1 0 0,1 0 1 0 0,-1 0-1 0 0,0 0 1 0 0,0 0 0 0 0,-1 0-1 0 0,1 0 1 0 0,0 0 0 0 0,-1 0-1 0 0,1 1 1 0 0,-1-1-1 0 0,0 0 1 0 0,1 1 0 0 0,-1-1-1 0 0,0 0 1 0 0,-1 0 0 0 0,1 1-1 0 0,0-1 1 0 0,-1 0-1 0 0,1 0 1 0 0,-1 0 0 0 0,0 1-1 0 0,1-1 1 0 0,-1 0 0 0 0,-2 3-1 0 0,-2 5 11 0 0,-1 0 1 0 0,0 0-1 0 0,-11 14 0 0 0,11-17-154 0 0,0-1 0 0 0,0 0 0 0 0,-1 0-1 0 0,0 0 1 0 0,0-1 0 0 0,0 0 0 0 0,-1 0 0 0 0,1 0-1 0 0,-1-1 1 0 0,0-1 0 0 0,-1 1 0 0 0,1-1 0 0 0,-1-1-1 0 0,1 1 1 0 0,-1-2 0 0 0,-14 3 0 0 0,3-2-1076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1 334 3224 0 0,'1'-5'8166'0'0,"1"-8"-4711"0"0,-3 11-3261 0 0,1-1 0 0 0,0 1 1 0 0,0-1-1 0 0,1 1 0 0 0,-1-1 0 0 0,0 1 1 0 0,1-1-1 0 0,-1 1 0 0 0,1-1 1 0 0,0 1-1 0 0,0-1 0 0 0,0 1 0 0 0,0 0 1 0 0,0-1-1 0 0,1 1 0 0 0,-1 0 0 0 0,0 0 1 0 0,1 0-1 0 0,0 0 0 0 0,0 0 0 0 0,-1 1 1 0 0,1-1-1 0 0,0 0 0 0 0,0 1 1 0 0,1-1-1 0 0,1 0 0 0 0,36-19 1642 0 0,20-12-783 0 0,-25 7-426 0 0,-23 17-425 0 0,-8 6-100 0 0,-1 0 1 0 0,1 0-1 0 0,-1-1 0 0 0,5-4 0 0 0,-8 8-95 0 0,0 0-1 0 0,0 0 1 0 0,0 0-1 0 0,0 0 0 0 0,0 0 1 0 0,0 0-1 0 0,0-1 1 0 0,0 1-1 0 0,0 0 1 0 0,0 0-1 0 0,0 0 0 0 0,0 0 1 0 0,0 0-1 0 0,0 0 1 0 0,0 0-1 0 0,-1 0 0 0 0,1 0 1 0 0,0 0-1 0 0,0 0 1 0 0,0 0-1 0 0,0 0 1 0 0,0 0-1 0 0,0 0 0 0 0,0-1 1 0 0,0 1-1 0 0,0 0 1 0 0,0 0-1 0 0,0 0 1 0 0,0 0-1 0 0,0 0 0 0 0,0 0 1 0 0,0 0-1 0 0,0 0 1 0 0,0 0-1 0 0,0 0 1 0 0,-1 0-1 0 0,1 0 0 0 0,0 0 1 0 0,0 0-1 0 0,0 0 1 0 0,0 0-1 0 0,0 0 0 0 0,0 0 1 0 0,0 0-1 0 0,0 0 1 0 0,0 0-1 0 0,0 0 1 0 0,0 0-1 0 0,0 0 0 0 0,0 0 1 0 0,-1 0-1 0 0,1 0 1 0 0,0 0-1 0 0,0 0 1 0 0,0 0-1 0 0,0 0 0 0 0,0 0 1 0 0,0 0-1 0 0,0 0 1 0 0,0 1-1 0 0,0-1 1 0 0,0 0-1 0 0,0 0 0 0 0,0 0 1 0 0,0 0-1 0 0,-11 3 102 0 0,-12 5-8 0 0,-69 24-84 0 0,82-30 14 0 0,14-8 36 0 0,16-8 30 0 0,-6 6-60 0 0,15-10 465 0 0,51-42 0 0 0,-58 46-481 0 0,-19 12 9 0 0,0 1 0 0 0,0-1 0 0 0,0 0 0 0 0,0 1 0 0 0,0-1 0 0 0,-1-1 0 0 0,1 1-1 0 0,-1 0 1 0 0,1-1 0 0 0,3-4 0 0 0,-6 7 35 0 0,-13 10 60 0 0,-72 75-112 0 0,78-78-11 0 0,4-3 2 0 0,0-1 0 0 0,0 1-1 0 0,0 0 1 0 0,-3 6 0 0 0,7-10 17 0 0,0 0 0 0 0,0 1 0 0 0,1-1 0 0 0,-1 0 0 0 0,0 0 1 0 0,0 0-1 0 0,1 0 0 0 0,-1 0 0 0 0,0 0 0 0 0,0 0 0 0 0,2-1 0 0 0,4-1 53 0 0,0 0-1 0 0,-1-1 1 0 0,0 0-1 0 0,1 0 0 0 0,-1-1 1 0 0,-1 0-1 0 0,11-8 1 0 0,36-39 566 0 0,-37 36-650 0 0,50-51 294 0 0,-60 61-241 0 0,-9 12-38 0 0,1 0-1 0 0,-1 0 0 0 0,-1 8 1 0 0,-7 14-7 0 0,5-6 3 0 0,6-22 0 0 0,1-1 0 0 0,0 1 0 0 0,0-1 0 0 0,0 1 0 0 0,0-1 0 0 0,0 1 0 0 0,0-1 0 0 0,0 1 0 0 0,0 0 0 0 0,0-1 0 0 0,0 1 0 0 0,1-1 0 0 0,-1 1 0 0 0,0-1 0 0 0,0 1 0 0 0,0-1 0 0 0,1 1 0 0 0,-1-1 0 0 0,0 1 0 0 0,1-1 0 0 0,-1 1 0 0 0,0-1 0 0 0,1 1 0 0 0,-1-1 0 0 0,1 0 0 0 0,-1 1 0 0 0,0-1 0 0 0,1 0 0 0 0,-1 1 0 0 0,1-1 0 0 0,-1 0 0 0 0,1 0 0 0 0,-1 1 0 0 0,1-1 0 0 0,-1 0 0 0 0,1 0 0 0 0,0 0 0 0 0,0 0 0 0 0,1 1 0 0 0,1 0 0 0 0,0-1 0 0 0,-1 1 0 0 0,1-1 0 0 0,0 0 0 0 0,-1 0 0 0 0,1 0 0 0 0,0 0 0 0 0,0 0 0 0 0,-1-1 0 0 0,1 1 0 0 0,0-1 0 0 0,4-1 0 0 0,3-2 0 0 0,1-1 0 0 0,10-7 0 0 0,12-4 0 0 0,-23 13-603 0 0,-6 1-540 0 0,1 1-1 0 0,-1 0 1 0 0,0-1-1 0 0,0 0 1 0 0,0 0 0 0 0,0 0-1 0 0,5-4 1 0 0,-3-4-6962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1 18743 0 0,'0'0'2119'0'0,"3"1"-1215"0"0,4 6-279 0 0,-7-6-543 0 0,1 0-1 0 0,-1 0 1 0 0,1 0 0 0 0,-1 1-1 0 0,0-1 1 0 0,0 0-1 0 0,1 0 1 0 0,-1 1-1 0 0,0-1 1 0 0,0 0 0 0 0,0 1-1 0 0,-1-1 1 0 0,1 0-1 0 0,0 0 1 0 0,0 1-1 0 0,-1-1 1 0 0,1 0 0 0 0,-1 1-1 0 0,-12 26 371 0 0,5-13-407 0 0,0 1 32 0 0,-16 27 0 0 0,0-1 2 0 0,18-26-3010 0 0,6-11 15 0 0,5-8-304 0 0,3-6-3520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4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6 17967 0 0,'0'0'407'0'0,"15"-6"1138"0"0,-14 7-1474 0 0,0-1 0 0 0,0 0-1 0 0,0 1 1 0 0,0-1 0 0 0,0 1-1 0 0,0-1 1 0 0,0 1 0 0 0,0 0-1 0 0,0-1 1 0 0,0 1 0 0 0,0 0-1 0 0,0 0 1 0 0,0 0 0 0 0,0 0-1 0 0,-1 0 1 0 0,1-1 0 0 0,0 1-1 0 0,-1 0 1 0 0,1 1 0 0 0,-1-1-1 0 0,1 0 1 0 0,-1 0 0 0 0,1 0-1 0 0,-1 0 1 0 0,0 0 0 0 0,0 0-1 0 0,1 1 1 0 0,-1 0 0 0 0,0 7 347 0 0,0 0 0 0 0,0 0 1 0 0,-1 0-1 0 0,0 0 0 0 0,0 0 0 0 0,-1 0 1 0 0,-4 11-1 0 0,1 0 57 0 0,-27 77 788 0 0,7-24-1133 0 0,24-69-139 0 0,0 0 0 0 0,1 1 1 0 0,-1-1-1 0 0,1 0 0 0 0,0 1 0 0 0,0-1 0 0 0,1 8 0 0 0,-1-10-301 0 0,0 0 0 0 0,1 0 0 0 0,0 0 0 0 0,-1 0 0 0 0,1 0 0 0 0,0 0 0 0 0,0 0 0 0 0,0 0 0 0 0,0 0 0 0 0,3 3 0 0 0,1 0-969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31.3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0 251 16783 0 0,'3'2'160'0'0,"0"-1"-1"0"0,0 1 0 0 0,0-1 1 0 0,1 1-1 0 0,-1-1 0 0 0,0 0 1 0 0,0 0-1 0 0,1 0 0 0 0,-1-1 1 0 0,1 1-1 0 0,-1-1 0 0 0,1 0 1 0 0,-1 0-1 0 0,0 0 0 0 0,1 0 1 0 0,-1-1-1 0 0,5 0 0 0 0,-1-2 164 0 0,-1 0 0 0 0,0 0 0 0 0,-1-1 0 0 0,1 1-1 0 0,-1-1 1 0 0,1-1 0 0 0,-1 1 0 0 0,-1-1 0 0 0,1 0-1 0 0,0 0 1 0 0,-1 0 0 0 0,0 0 0 0 0,0-1 0 0 0,-1 0-1 0 0,0 0 1 0 0,0 0 0 0 0,0 0 0 0 0,2-7 0 0 0,-2 4-235 0 0,0-1 1 0 0,0 0 0 0 0,-1 1 0 0 0,-1-1 0 0 0,1 0 0 0 0,-1 0 0 0 0,-1 0 0 0 0,0 0 0 0 0,-1 0 0 0 0,1 0 0 0 0,-2 0 0 0 0,-3-14 0 0 0,5 23-84 0 0,-1-1 1 0 0,1 1 0 0 0,0 0 0 0 0,-1-1 0 0 0,0 1 0 0 0,1 0 0 0 0,-1-1 0 0 0,0 1-1 0 0,0 0 1 0 0,0-1 0 0 0,0 1 0 0 0,0 0 0 0 0,0 0 0 0 0,0 0 0 0 0,0 0 0 0 0,-2-1-1 0 0,2 1-3 0 0,0 1 1 0 0,1 0-1 0 0,-1 0 0 0 0,0 0 0 0 0,0 0 0 0 0,0 0 0 0 0,1 0 0 0 0,-1 0 0 0 0,0 0 0 0 0,0 0 0 0 0,1 1 0 0 0,-1-1 0 0 0,0 0 1 0 0,1 0-1 0 0,-1 1 0 0 0,0-1 0 0 0,1 0 0 0 0,-1 1 0 0 0,0-1 0 0 0,1 1 0 0 0,-1-1 0 0 0,1 1 0 0 0,-1-1 0 0 0,0 1 0 0 0,1-1 1 0 0,-1 1-1 0 0,1-1 0 0 0,0 1 0 0 0,-1 0 0 0 0,1-1 0 0 0,0 1 0 0 0,-1 0 0 0 0,1 1 0 0 0,-12 20 169 0 0,1 1-1 0 0,2 1 1 0 0,0 0-1 0 0,-7 37 1 0 0,11-42-32 0 0,2-11-86 0 0,1 1 0 0 0,1 0 0 0 0,0 1 0 0 0,0-1 0 0 0,1 12 0 0 0,0-17-72 0 0,0 0 0 0 0,1 1 1 0 0,0-1-1 0 0,0 1 0 0 0,0-1 0 0 0,0 0 0 0 0,1 0 1 0 0,0 0-1 0 0,0 0 0 0 0,0 0 0 0 0,0 0 0 0 0,5 6 0 0 0,-6-9-56 0 0,0-1-1 0 0,-1 1 0 0 0,1-1 0 0 0,0 1 0 0 0,-1-1 0 0 0,1 1 0 0 0,0-1 0 0 0,0 0 0 0 0,0 1 0 0 0,-1-1 0 0 0,1 0 0 0 0,0 0 0 0 0,0 0 0 0 0,0 1 0 0 0,0-1 0 0 0,0 0 0 0 0,-1 0 0 0 0,1 0 0 0 0,0-1 0 0 0,0 1 1 0 0,0 0-1 0 0,0 0 0 0 0,0 0 0 0 0,-1-1 0 0 0,1 1 0 0 0,0 0 0 0 0,1-1 0 0 0,11-4-1031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5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25 279 3680 0 0,'0'0'284'0'0,"0"0"-187"0"0,-1-1 148 0 0,1 1 0 0 0,-1 0-1 0 0,0 0 1 0 0,1 0 0 0 0,-1-1 0 0 0,1 1-1 0 0,-1 0 1 0 0,1 0 0 0 0,-1-1-1 0 0,1 1 1 0 0,-1-1 0 0 0,1 1 0 0 0,-1 0-1 0 0,1-1 1 0 0,-1 1 0 0 0,1-1-1 0 0,0 1 1 0 0,-1-1 0 0 0,1 1 0 0 0,0-1-1 0 0,0 1 1 0 0,-1-1 0 0 0,1 1 0 0 0,0-1-1 0 0,0 0 1 0 0,0 1 0 0 0,-1-1-1 0 0,1 1 1 0 0,0-1 0 0 0,0 0 0 0 0,0 1-1 0 0,0-1 1 0 0,0 1 0 0 0,0-1-1 0 0,1 0 1 0 0,2-22 2077 0 0,28-57 1778 0 0,-20 55-4002 0 0,-10 19 1465 0 0,-8 17-823 0 0,-12 20-582 0 0,-12 20 29 0 0,29-46-107 0 0,1-4 480 0 0,2-3-510 0 0,-1 0 0 0 0,0 0 1 0 0,1 0-1 0 0,0 0 0 0 0,-1 0 0 0 0,1 0 0 0 0,0 0 0 0 0,0 0 0 0 0,0 1 0 0 0,2-3 0 0 0,1-2 71 0 0,9-18 367 0 0,1 1-1 0 0,30-39 1 0 0,-33 50-225 0 0,0 0 0 0 0,1 0 0 0 0,0 1-1 0 0,1 0 1 0 0,26-16 0 0 0,-32 24-143 0 0,-5 3-34 0 0,-3 2-79 0 0,1 0 0 0 0,-1 1 0 0 0,0-1 0 0 0,1 0 0 0 0,-1 0 1 0 0,0 0-1 0 0,0 1 0 0 0,-3 2 0 0 0,-1 4-5 0 0,-22 42 11 0 0,-12 26-44 0 0,35-68 66 0 0,1 0 0 0 0,0 0-1 0 0,1 0 1 0 0,0 0 0 0 0,0 1 0 0 0,0 17 0 0 0,2-26-27 0 0,0 0 0 0 0,0-1 1 0 0,0 1-1 0 0,0-1 1 0 0,0 1-1 0 0,0 0 0 0 0,0-1 1 0 0,0 1-1 0 0,0-1 1 0 0,0 1-1 0 0,0 0 0 0 0,1-1 1 0 0,-1 1-1 0 0,0-1 1 0 0,0 1-1 0 0,1-1 0 0 0,-1 1 1 0 0,0-1-1 0 0,1 1 1 0 0,-1-1-1 0 0,1 1 0 0 0,-1-1 1 0 0,0 1-1 0 0,1-1 1 0 0,-1 0-1 0 0,1 1 0 0 0,-1-1 1 0 0,1 0-1 0 0,0 1 1 0 0,-1-1-1 0 0,1 0 1 0 0,-1 0-1 0 0,1 1 0 0 0,-1-1 1 0 0,1 0-1 0 0,0 0 1 0 0,-1 0-1 0 0,1 0 0 0 0,0 0 1 0 0,-1 0-1 0 0,1 0 1 0 0,-1 0-1 0 0,1 0 0 0 0,0 0 1 0 0,-1 0-1 0 0,1 0 1 0 0,-1-1-1 0 0,1 1 0 0 0,0 0 1 0 0,0-1-1 0 0,2 0-9 0 0,0 0 0 0 0,0-1-1 0 0,1 1 1 0 0,-1-1 0 0 0,0 0 0 0 0,-1 0-1 0 0,1 0 1 0 0,3-3 0 0 0,8-10 97 0 0,-1-1 0 0 0,21-34 1 0 0,-22 32 57 0 0,0 1 0 0 0,27-31-1 0 0,-14 26 1289 0 0,-23 21-1288 0 0,-3 6-129 0 0,-3 6-39 0 0,-2 3-137 0 0,0-3-91 0 0,0 0-1 0 0,2 1 0 0 0,-1-1 1 0 0,1 1-1 0 0,1 0 0 0 0,0 1 1 0 0,-2 23-1 0 0,6-36 120 0 0,-1 0-1 0 0,1 1 1 0 0,-1-1-1 0 0,1 0 1 0 0,-1 1 0 0 0,1-1-1 0 0,0 0 1 0 0,-1 0-1 0 0,1 0 1 0 0,-1 0-1 0 0,1 1 1 0 0,0-1 0 0 0,-1 0-1 0 0,1 0 1 0 0,0 0-1 0 0,-1 0 1 0 0,1 0 0 0 0,0-1-1 0 0,-1 1 1 0 0,2 0-1 0 0,8-5-1454 0 0,-1 0-56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6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211 241 2304 0 0,'0'0'437'0'0,"6"18"12087"0"0,-6-16-12327 0 0,0 0 0 0 0,0-1 0 0 0,-1 1 1 0 0,1-1-1 0 0,-1 1 0 0 0,0 0 0 0 0,1-1 1 0 0,-1 1-1 0 0,0-1 0 0 0,0 0 0 0 0,0 1 0 0 0,0-1 1 0 0,0 0-1 0 0,0 1 0 0 0,0-1 0 0 0,0 0 0 0 0,0 0 1 0 0,-1 0-1 0 0,-2 2 0 0 0,1-1 111 0 0,0 0 0 0 0,-1 0 0 0 0,1-1 1 0 0,-1 1-1 0 0,1-1 0 0 0,-1 0 0 0 0,-6 2 0 0 0,7-3-231 0 0,0 0-1 0 0,0 0 1 0 0,0 0 0 0 0,0 0 0 0 0,-1-1-1 0 0,1 1 1 0 0,1-1 0 0 0,-1 0 0 0 0,0 0-1 0 0,0 0 1 0 0,0 0 0 0 0,0 0-1 0 0,1-1 1 0 0,-1 1 0 0 0,0-1 0 0 0,1 0-1 0 0,0 0 1 0 0,-1 0 0 0 0,1 0-1 0 0,0 0 1 0 0,0 0 0 0 0,0-1 0 0 0,-2-3-1 0 0,-2-3 239 0 0,0 0-1 0 0,1 0 1 0 0,0 0-1 0 0,0-1 0 0 0,-3-14 1 0 0,5 15-240 0 0,0 0 0 0 0,1-1 0 0 0,1 1 0 0 0,0-1 0 0 0,0 1 0 0 0,1-1 0 0 0,0 1-1 0 0,0-1 1 0 0,1 1 0 0 0,1-1 0 0 0,-1 1 0 0 0,2-1 0 0 0,3-11 0 0 0,-4 17-45 0 0,-1 0-1 0 0,1 0 0 0 0,0 0 1 0 0,1 1-1 0 0,-1-1 0 0 0,0 0 0 0 0,1 1 1 0 0,5-6-1 0 0,-6 8-15 0 0,0-1 0 0 0,0 0-1 0 0,0 1 1 0 0,0-1 0 0 0,0 1 0 0 0,0 0-1 0 0,0 0 1 0 0,1 0 0 0 0,-1 0 0 0 0,0 0-1 0 0,1 0 1 0 0,-1 1 0 0 0,1-1 0 0 0,-1 1-1 0 0,4-1 1 0 0,-3 1-14 0 0,-1 1 0 0 0,1-1 0 0 0,-1 0 0 0 0,1 1 0 0 0,-1 0 0 0 0,0-1 0 0 0,1 1 0 0 0,-1 0 0 0 0,0 0 0 0 0,1 0 0 0 0,-1 0 0 0 0,0 1 0 0 0,0-1 0 0 0,0 1 0 0 0,0-1 0 0 0,0 1 0 0 0,-1 0 0 0 0,1-1 0 0 0,0 1 0 0 0,-1 0 0 0 0,1 0 0 0 0,-1 0 0 0 0,0 0 0 0 0,0 1 0 0 0,1-1 0 0 0,-2 0 0 0 0,1 0 0 0 0,0 1 0 0 0,0-1 0 0 0,0 4 0 0 0,1 5 0 0 0,0 0 0 0 0,0 0 0 0 0,-2 1 0 0 0,1-1 0 0 0,-2 15 0 0 0,0-14 51 0 0,-1 1 0 0 0,0-1 0 0 0,0 1 0 0 0,-2-1 1 0 0,1 0-1 0 0,-2 0 0 0 0,1-1 0 0 0,-2 1 0 0 0,1-1 0 0 0,-2 0 0 0 0,1 0 0 0 0,-17 18 0 0 0,22-27-54 0 0,-1 0 0 0 0,1-1 1 0 0,-1 1-1 0 0,0-1 0 0 0,0 0 0 0 0,1 0 0 0 0,-1 1 0 0 0,0-1 0 0 0,0 0 1 0 0,0 0-1 0 0,0-1 0 0 0,0 1 0 0 0,0 0 0 0 0,-1-1 0 0 0,1 1 0 0 0,0-1 0 0 0,0 0 1 0 0,0 0-1 0 0,-1 0 0 0 0,1 0 0 0 0,0 0 0 0 0,0 0 0 0 0,0 0 0 0 0,0-1 1 0 0,-1 1-1 0 0,1-1 0 0 0,-2-1 0 0 0,0 0-130 0 0,0 0 0 0 0,1 0 0 0 0,-1-1 0 0 0,0 1-1 0 0,1-1 1 0 0,0 0 0 0 0,0 0 0 0 0,-1 0 0 0 0,2-1 0 0 0,-1 1 0 0 0,0-1 0 0 0,-2-5 0 0 0,2 5 126 0 0,1 0 0 0 0,0 1 0 0 0,0-2 0 0 0,1 1 0 0 0,-1 0 0 0 0,1 0 0 0 0,0 0 0 0 0,0-1 1 0 0,0 1-1 0 0,0 0 0 0 0,1-1 0 0 0,0 1 0 0 0,0-1 0 0 0,0 1 0 0 0,1-1 0 0 0,-1 1 0 0 0,1 0 1 0 0,0-1-1 0 0,0 1 0 0 0,0 0 0 0 0,1 0 0 0 0,0-1 0 0 0,2-4 0 0 0,-3 9-19 0 0,-1-1 1 0 0,1 0-1 0 0,-1 1 0 0 0,1-1 1 0 0,0 1-1 0 0,-1-1 0 0 0,1 0 0 0 0,0 1 1 0 0,-1 0-1 0 0,1-1 0 0 0,0 1 0 0 0,-1-1 1 0 0,1 1-1 0 0,0 0 0 0 0,0 0 1 0 0,-1-1-1 0 0,1 1 0 0 0,0 0 0 0 0,0 0 1 0 0,0 0-1 0 0,-1 0 0 0 0,1 0 0 0 0,0 0 1 0 0,0 0-1 0 0,0 0 0 0 0,0 0 1 0 0,-1 0-1 0 0,1 0 0 0 0,1 1 0 0 0,23 8-2575 0 0,-20-4 1062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11:27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138 342 15552 0 0,'0'0'1787'0'0,"0"-23"1396"0"0,-4 3-2544 0 0,2 1 0 0 0,1-1 0 0 0,0 0 0 0 0,4-33-1 0 0,-1-5-91 0 0,-2 39-203 0 0,1-1 0 0 0,7-33 0 0 0,-8 51-332 0 0,0 0 0 0 0,1 1 0 0 0,-1-1 0 0 0,1 0-1 0 0,0 0 1 0 0,-1 0 0 0 0,1 0 0 0 0,0 1 0 0 0,0-1 0 0 0,0 0-1 0 0,0 1 1 0 0,0-1 0 0 0,1 1 0 0 0,-1-1 0 0 0,0 1 0 0 0,1 0-1 0 0,-1-1 1 0 0,1 1 0 0 0,1-1 0 0 0,-1 1 15 0 0,0 1-1 0 0,0-1 1 0 0,-1 1 0 0 0,1-1-1 0 0,0 1 1 0 0,0 0 0 0 0,0 0-1 0 0,0-1 1 0 0,-1 1 0 0 0,1 1-1 0 0,0-1 1 0 0,0 0 0 0 0,0 0-1 0 0,0 1 1 0 0,-1-1 0 0 0,4 2-1 0 0,-1 0 12 0 0,0-1-1 0 0,0 1 1 0 0,-1 1-1 0 0,1-1 1 0 0,0 0-1 0 0,-1 1 1 0 0,0 0-1 0 0,1 0 1 0 0,-1 0-1 0 0,0 0 1 0 0,-1 0 0 0 0,1 1-1 0 0,0-1 1 0 0,-1 1-1 0 0,0 0 1 0 0,2 4-1 0 0,-3-3-37 0 0,1 1 0 0 0,-1-1 0 0 0,-1 1 0 0 0,1 0 0 0 0,-1 0 0 0 0,0-1 0 0 0,0 1 0 0 0,0 0 0 0 0,-1 0 0 0 0,0-1 0 0 0,0 1 0 0 0,-3 7 0 0 0,-1 1 0 0 0,0-1 0 0 0,-1 1 0 0 0,-13 21 0 0 0,14-28-53 0 0,0 0-1 0 0,0-1 1 0 0,0 1-1 0 0,0-1 0 0 0,-1 0 1 0 0,0-1-1 0 0,-1 1 1 0 0,-6 4-1 0 0,9-8 17 0 0,-1 1 0 0 0,1 0 0 0 0,-1-1 0 0 0,0 0 0 0 0,0 0 0 0 0,0-1 0 0 0,0 1 0 0 0,0-1 0 0 0,0 0 0 0 0,0 0 0 0 0,-1-1 0 0 0,1 1 0 0 0,-10-2 0 0 0,8 1 12 0 0,1-1 1 0 0,-1 0-1 0 0,0-1 0 0 0,0 0 1 0 0,1 0-1 0 0,-1 0 0 0 0,1-1 0 0 0,0 1 1 0 0,0-2-1 0 0,-9-5 0 0 0,15 9 26 0 0,0 0-1 0 0,0 0 0 0 0,0 0 1 0 0,0 0-1 0 0,0 0 1 0 0,0 0-1 0 0,0 0 1 0 0,0 0-1 0 0,0 0 0 0 0,0 0 1 0 0,0 0-1 0 0,0 0 1 0 0,0 0-1 0 0,0 0 0 0 0,0 0 1 0 0,0 0-1 0 0,0 0 1 0 0,0-1-1 0 0,0 1 1 0 0,0 0-1 0 0,0 0 0 0 0,0 0 1 0 0,0 0-1 0 0,0 0 1 0 0,0 0-1 0 0,0 0 0 0 0,0 0 1 0 0,0 0-1 0 0,0 0 1 0 0,0 0-1 0 0,0 0 0 0 0,0 0 1 0 0,0 0-1 0 0,0 0 1 0 0,0 0-1 0 0,0-1 1 0 0,0 1-1 0 0,0 0 0 0 0,0 0 1 0 0,0 0-1 0 0,0 0 1 0 0,0 0-1 0 0,0 0 0 0 0,0 0 1 0 0,0 0-1 0 0,0 0 1 0 0,0 0-1 0 0,0 0 1 0 0,0 0-1 0 0,0 0 0 0 0,0 0 1 0 0,0 0-1 0 0,0 0 1 0 0,0 0-1 0 0,0 0 0 0 0,-1 0 1 0 0,1 0-1 0 0,9 1 110 0 0,11 6 68 0 0,-2 1-265 0 0,65 31-1316 0 0,-64-29 605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22:03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68 12440 0 0,'-2'1'4554'0'0,"42"-12"942"0"0,1 0-3294 0 0,21-6-1489 0 0,-54 14-796 0 0,0 0 0 0 0,15-8 0 0 0,2-1-1412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25:00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16 5064 0 0,'-1'-10'21022'0'0,"2"4"-22773"0"0,4 11 2044 0 0,-5-5-282 0 0,1 0-1 0 0,-1 0 0 0 0,0 0 0 0 0,1 0 0 0 0,-1 1 1 0 0,0-1-1 0 0,1 0 0 0 0,-1 0 0 0 0,1 1 1 0 0,-1-1-1 0 0,0 0 0 0 0,0 1 0 0 0,1-1 0 0 0,-1 0 1 0 0,0 1-1 0 0,0-1 0 0 0,1 1 0 0 0,-1-1 0 0 0,0 0 1 0 0,0 1-1 0 0,0-1 0 0 0,1 1 0 0 0,-1 0 74 0 0,0 1 101 0 0,-1 2-399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3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0 423 1376 0 0,'9'5'12658'0'0,"-8"-5"-12207"0"0,5-5 3969 0 0,5-13-4644 0 0,-7 11 1384 0 0,0-2-658 0 0,0 1 0 0 0,0-1 0 0 0,-1 0 0 0 0,0 0 1 0 0,3-17-1 0 0,4-10 511 0 0,30-81 543 0 0,-33 95-1036 0 0,12-23-1 0 0,-11 25 41 0 0,11-35 0 0 0,-18 52-551 0 0,0 1 0 0 0,-1 0 0 0 0,1 0 0 0 0,0-1 0 0 0,0 1 0 0 0,1 0 0 0 0,-1 0 0 0 0,0 0 0 0 0,1 1 0 0 0,3-5 0 0 0,-5 6-7 0 0,1-1 0 0 0,0 1 0 0 0,0-1-1 0 0,0 1 1 0 0,0-1 0 0 0,-1 1-1 0 0,1-1 1 0 0,0 1 0 0 0,0 0 0 0 0,0 0-1 0 0,0-1 1 0 0,0 1 0 0 0,0 0-1 0 0,0 0 1 0 0,0 0 0 0 0,0 0 0 0 0,0 0-1 0 0,0 0 1 0 0,0 0 0 0 0,0 0-1 0 0,0 1 1 0 0,0-1 0 0 0,0 0 0 0 0,-1 0-1 0 0,1 1 1 0 0,0-1 0 0 0,0 1-1 0 0,0-1 1 0 0,0 1 0 0 0,0-1 0 0 0,-1 1-1 0 0,1-1 1 0 0,0 1 0 0 0,-1 0-1 0 0,2 1 1 0 0,7 8-2 0 0,-1 1 0 0 0,0-1 0 0 0,-1 2 0 0 0,0-1 0 0 0,0 1 0 0 0,8 23 0 0 0,-8-18 0 0 0,31 89 0 0 0,-6-15 0 0 0,-5-28-67 0 0,-63-98-4371 0 0,24 25 2561 0 0,-1 0-61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37:53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23 4144 0 0,'-11'0'17078'0'0,"19"0"-15237"0"0,1 1-1294 0 0,0-1 0 0 0,0 0 0 0 0,0-1-1 0 0,0 0 1 0 0,0 0 0 0 0,16-5 0 0 0,17-2-342 0 0,20 4-2172 0 0,-45 2-19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1:48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0 8320 0 0,'-8'0'408'0'0,"6"0"-184"0"0,-4 2 8 0 0,-3 1-232 0 0,1 3 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2:08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1728 0 0,'0'0'168'0'0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52:10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6648 0 0,'11'34'482'0'0,"-8"-25"-250"0"0,0 0 0 0 0,-1 0 0 0 0,0 0 0 0 0,2 18 0 0 0,-3-15 454 0 0,0-7 1907 0 0,-6-14-657 0 0,4 6-1517 0 0,0 0 1 0 0,1 0-1 0 0,-1 0 1 0 0,0 0-1 0 0,1-1 0 0 0,0 1 1 0 0,0 0-1 0 0,0-1 1 0 0,0 1-1 0 0,1-4 0 0 0,0-9 714 0 0,0 11-978 0 0,3-1-138 0 0,-2 5-128 0 0,0-1-1 0 0,0 0 0 0 0,0 0 0 0 0,0 1 0 0 0,1-1 0 0 0,-1 1 0 0 0,0 0 0 0 0,1 0 0 0 0,3-2 0 0 0,-1 1-566 0 0,1-2-341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31.7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7 328 5064 0 0,'-6'-21'19901'0'0,"6"26"-19675"0"0,-1 0 1 0 0,1-1 0 0 0,1 1 0 0 0,-1 0 0 0 0,0-1 0 0 0,1 1-1 0 0,0 0 1 0 0,3 7 0 0 0,1 9 70 0 0,-3-14-263 0 0,0 1-1 0 0,1-1 1 0 0,0 0-1 0 0,0 0 1 0 0,7 12 0 0 0,1 1-28 0 0,-10-18-1 0 0,0 0 0 0 0,1 1 0 0 0,-1-1 0 0 0,1 0 0 0 0,0 0 0 0 0,-1 0 0 0 0,1 0 0 0 0,0 0 0 0 0,0 0 0 0 0,0-1 0 0 0,0 1 0 0 0,1-1 0 0 0,-1 1 0 0 0,0-1 0 0 0,5 2 0 0 0,-6-3 10 0 0,1 1-1 0 0,-1-1 0 0 0,0 0 1 0 0,0 0-1 0 0,0 0 1 0 0,1 0-1 0 0,-1 0 1 0 0,0 0-1 0 0,1 0 1 0 0,-1 0-1 0 0,0-1 1 0 0,0 1-1 0 0,0 0 1 0 0,1-1-1 0 0,-1 1 1 0 0,0-1-1 0 0,0 1 1 0 0,0-1-1 0 0,0 1 1 0 0,0-1-1 0 0,0 0 0 0 0,0 0 1 0 0,0 1-1 0 0,0-1 1 0 0,0 0-1 0 0,0 0 1 0 0,0 0-1 0 0,-1 0 1 0 0,1 0-1 0 0,0 0 1 0 0,-1 0-1 0 0,1 0 1 0 0,0-3-1 0 0,28-76 1038 0 0,-21 61-781 0 0,-2 5 43 0 0,10-20 0 0 0,-14 32-270 0 0,-1-1 1 0 0,1 0-1 0 0,0 1 1 0 0,0 0 0 0 0,0-1-1 0 0,0 1 1 0 0,0 0-1 0 0,0 0 1 0 0,1 0-1 0 0,-1 0 1 0 0,0 0 0 0 0,1 1-1 0 0,4-3 1 0 0,-6 4-35 0 0,0 0 0 0 0,0 1 1 0 0,0-1-1 0 0,-1 0 0 0 0,1 0 0 0 0,0 0 1 0 0,0 1-1 0 0,0-1 0 0 0,0 0 1 0 0,0 1-1 0 0,-1-1 0 0 0,1 1 0 0 0,0-1 1 0 0,0 1-1 0 0,-1-1 0 0 0,1 1 1 0 0,0-1-1 0 0,-1 1 0 0 0,1 0 0 0 0,0 0 1 0 0,-1-1-1 0 0,1 2 0 0 0,13 19 535 0 0,-12-16-538 0 0,0-1 0 0 0,1 1-1 0 0,0 0 1 0 0,0-1 0 0 0,0 1 0 0 0,0-1 0 0 0,1 0 0 0 0,4 4-1 0 0,-7-7-15 0 0,0 0 0 0 0,0 0 0 0 0,0-1 1 0 0,1 1-1 0 0,-1 0 0 0 0,1 0 0 0 0,-1-1 0 0 0,0 1 0 0 0,1-1 0 0 0,-1 1 0 0 0,1-1 0 0 0,-1 1 0 0 0,1-1 0 0 0,-1 0 0 0 0,1 0 0 0 0,0 0 0 0 0,-1 0 0 0 0,1 0 0 0 0,-1 0 0 0 0,1 0 0 0 0,-1-1 0 0 0,1 1 0 0 0,-1 0 0 0 0,1-1 0 0 0,-1 1 0 0 0,1-1 1 0 0,-1 0-1 0 0,0 1 0 0 0,1-1 0 0 0,-1 0 0 0 0,3-2 0 0 0,1-1 29 0 0,-1-1 1 0 0,1 1-1 0 0,0-1 1 0 0,-1 0-1 0 0,0-1 1 0 0,0 1-1 0 0,-1-1 1 0 0,0 1-1 0 0,3-8 1 0 0,4-9 98 0 0,7-28 0 0 0,-9 24-89 0 0,65-166-4295 0 0,-67 178 2802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3T16:49:07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3224 0 0,'0'0'440'0'0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09.1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13904 0 0,'0'0'1913'0'0,"12"2"-587"0"0,118 9 2777 0 0,-14 0-3191 0 0,12-7 18 0 0,519-4 1069 0 0,-441-7-1327 0 0,-55 3-53 0 0,348-3 773 0 0,-495 7-1384 0 0,64 4 437 0 0,-58-5-3980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48.2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0 2760 0 0,'0'0'40'0'0,"0"1"0"0"0,1-1 0 0 0,-1 0 0 0 0,0 0 0 0 0,0 1 0 0 0,0-1 0 0 0,1 0 0 0 0,-1 0 0 0 0,0 1 0 0 0,0-1 0 0 0,0 0 0 0 0,0 1 1 0 0,0-1-1 0 0,0 0 0 0 0,0 0 0 0 0,0 1 0 0 0,1-1 0 0 0,-1 0 0 0 0,0 1 0 0 0,0-1 0 0 0,0 0 0 0 0,0 1 0 0 0,-1-1 0 0 0,1 0 0 0 0,0 1 0 0 0,0-1 0 0 0,0 0 0 0 0,0 0 0 0 0,0 1 0 0 0,0-1 0 0 0,0 0 0 0 0,-1 1 0 0 0,1-1 1 0 0,0 0-1 0 0,0 1 0 0 0,-1-1 258 0 0,1 1 0 0 0,0-1 0 0 0,0 0 0 0 0,-1 1 0 0 0,1-1 1 0 0,0 1-1 0 0,0-1 0 0 0,0 1 0 0 0,0-1 0 0 0,0 1 1 0 0,0 0-1 0 0,0-1 0 0 0,0 1 0 0 0,0-1 0 0 0,0 1 0 0 0,0-1 1 0 0,0 1-1 0 0,0-1 0 0 0,0 1 0 0 0,0-1 0 0 0,0 1 0 0 0,1 0 1 0 0,5 17 4722 0 0,0-1-3761 0 0,106 181 2345 0 0,-69-126-3360 0 0,-40-67-424 0 0,1 0 0 0 0,-1 1 0 0 0,1-1 0 0 0,9 8-1 0 0,1-2-908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48.5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6 17359 0 0,'-25'-3'768'0'0,"17"0"352"0"0,2 6-1120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49.7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114 579 6272 0 0,'0'0'289'0'0,"-4"-13"102"0"0,-8-47 5303 0 0,12 59-5531 0 0,-1-1 0 0 0,0 1 0 0 0,1-1 0 0 0,-1 1 0 0 0,0-1 0 0 0,0 1 0 0 0,0 0 0 0 0,0-1 0 0 0,0 1 1 0 0,0 0-1 0 0,0 0 0 0 0,-1 0 0 0 0,1 0 0 0 0,0 0 0 0 0,-1 0 0 0 0,1 0 0 0 0,0 0 0 0 0,-1 1 0 0 0,1-1 0 0 0,-1 1 0 0 0,1-1 0 0 0,-1 1 0 0 0,-3-1 0 0 0,-5-3 667 0 0,9 4-148 0 0,-9 2 1110 0 0,6-3-1121 0 0,7 0-244 0 0,8-6-173 0 0,-11 7-261 0 0,0 0 1 0 0,0-1-1 0 0,1 1 1 0 0,-1 0-1 0 0,0-1 1 0 0,0 1-1 0 0,0 0 0 0 0,0-1 1 0 0,0 1-1 0 0,0 0 1 0 0,0-1-1 0 0,0 1 1 0 0,0 0-1 0 0,0-1 1 0 0,0 1-1 0 0,0-1 0 0 0,0 1 1 0 0,-1 0-1 0 0,1-1 1 0 0,0 1-1 0 0,0 0 1 0 0,0-1-1 0 0,0 1 0 0 0,0 0 1 0 0,-1 0-1 0 0,1-1 1 0 0,0 1-1 0 0,0 0 1 0 0,-1 0-1 0 0,1-1 1 0 0,0 1-1 0 0,0 0 0 0 0,-1 0 1 0 0,1-1-1 0 0,0 1 1 0 0,-1 0-1 0 0,1 0 1 0 0,0 0-1 0 0,-1 0 0 0 0,1 0 1 0 0,-1-1-1 0 0,-2-1 52 0 0,0-1-1 0 0,0 1 0 0 0,0-1 1 0 0,0 0-1 0 0,0 0 0 0 0,1-1 1 0 0,-1 1-1 0 0,1 0 0 0 0,0-1 1 0 0,0 0-1 0 0,1 1 0 0 0,-1-1 1 0 0,1 0-1 0 0,-1 0 0 0 0,0-6 1 0 0,-1-8 188 0 0,0 0 0 0 0,0-22 0 0 0,1 15-70 0 0,1-2 329 0 0,2-53 0 0 0,0 78-487 0 0,0-1 1 0 0,-1 0-1 0 0,1 1 0 0 0,0-1 0 0 0,1 0 0 0 0,-1 1 0 0 0,0 0 0 0 0,3-4 0 0 0,-3 5-4 0 0,0-1 0 0 0,0 1 0 0 0,0 0-1 0 0,0 0 1 0 0,-1-1 0 0 0,1 1 0 0 0,0 0-1 0 0,-1-1 1 0 0,1 1 0 0 0,-1-1 0 0 0,1 1-1 0 0,-1-1 1 0 0,0 1 0 0 0,1-1 0 0 0,-1 1-1 0 0,0-1 1 0 0,0 1 0 0 0,0-1 0 0 0,0 1-1 0 0,-1-1 1 0 0,1 1 0 0 0,0-1 0 0 0,-1-1-1 0 0,0-1 151 0 0,3 5-48 0 0,8 11-17 0 0,13 19-214 0 0,-21-26 87 0 0,10 19 89 0 0,0 0-1 0 0,2-1 1 0 0,0 0-1 0 0,22 25 0 0 0,-27-42-37 0 0,-3-9-52 0 0,-1-9-115 0 0,-5 11 124 0 0,7-22 88 0 0,-1 0 1 0 0,4-31-1 0 0,0 2-285 0 0,-5 20 273 0 0,1-7 634 0 0,-5 36-606 0 0,0 0 0 0 0,0 1 0 0 0,0-1 1 0 0,0 0-1 0 0,0 0 0 0 0,1 1 0 0 0,0-1 0 0 0,-1 0 0 0 0,1 1 0 0 0,2-3 0 0 0,-4 5-66 0 0,0 0 0 0 0,1 0-1 0 0,-1 0 1 0 0,0 0 0 0 0,0 0 0 0 0,0 0-1 0 0,1 0 1 0 0,-1 0 0 0 0,0 0-1 0 0,0 0 1 0 0,0 0 0 0 0,0-1 0 0 0,1 1-1 0 0,-1 0 1 0 0,0 1 0 0 0,0-1-1 0 0,0 0 1 0 0,1 0 0 0 0,-1 0 0 0 0,0 0-1 0 0,0 0 1 0 0,0 0 0 0 0,1 0-1 0 0,-1 0 1 0 0,0 0 0 0 0,0 0 0 0 0,0 0-1 0 0,0 0 1 0 0,1 1 0 0 0,-1-1 0 0 0,0 0-1 0 0,0 0 1 0 0,0 0 0 0 0,0 0-1 0 0,0 0 1 0 0,0 1 0 0 0,1-1-1 0 0,6 11 60 0 0,4 14 0 0 0,-5-8-37 0 0,3 6-202 0 0,0 0-1 0 0,16 28 1 0 0,-23-47-309 0 0,1 0 0 0 0,-1-1 0 0 0,1 1 0 0 0,0-1 0 0 0,1 0 0 0 0,-1 0 1 0 0,0 0-1 0 0,8 4 0 0 0,34 16-3005 0 0,-23-13 2808 0 0,-14-6 733 0 0,-1 0 1 0 0,1 0-1 0 0,12 10 0 0 0,-17-11 19 0 0,0 0 1 0 0,-1 0-1 0 0,1 1 0 0 0,0-1 1 0 0,-1 0-1 0 0,0 1 0 0 0,0 0 0 0 0,0 0 1 0 0,0-1-1 0 0,2 7 0 0 0,-1 2 286 0 0,-1 0-1 0 0,0 1 0 0 0,-1-1 0 0 0,0 1 1 0 0,-2 23-1 0 0,1-10 1553 0 0,-12-35-610 0 0,9 4-1190 0 0,0 0 1 0 0,1-1-1 0 0,-1 1 0 0 0,1-1 1 0 0,1 1-1 0 0,-3-13 1 0 0,-2-36 17 0 0,6-50-108 0 0,2 40 174 0 0,-2 54-178 0 0,4-73 387 0 0,-3 75-355 0 0,0 1-1 0 0,0-1 1 0 0,1 0 0 0 0,0 0 0 0 0,1 1 0 0 0,0-1 0 0 0,0 1 0 0 0,5-8 0 0 0,-7 14-45 0 0,-1 0 0 0 0,1 0 0 0 0,-1 0 0 0 0,1 0 0 0 0,-1 1 0 0 0,1-1 0 0 0,0 0 0 0 0,-1 0 0 0 0,1 1 0 0 0,0-1 0 0 0,0 0 0 0 0,-1 1 0 0 0,1-1 0 0 0,0 1 0 0 0,0-1 0 0 0,0 1 0 0 0,0 0 0 0 0,0-1 0 0 0,0 1 0 0 0,-1 0 0 0 0,1-1 0 0 0,0 1 0 0 0,0 0 0 0 0,0 0 0 0 0,1 0 0 0 0,0 0-1 0 0,-1 1 0 0 0,0-1 0 0 0,0 1 0 0 0,0 0 0 0 0,0-1 0 0 0,0 1 0 0 0,0 0 0 0 0,0 0 0 0 0,0 0 1 0 0,0-1-1 0 0,0 1 0 0 0,0 0 0 0 0,-1 0 0 0 0,1 0 0 0 0,0 0 0 0 0,-1 1 0 0 0,1-1 0 0 0,0 0 0 0 0,-1 0 0 0 0,1 2 0 0 0,2 5 1 0 0,-1 0-1 0 0,0 1 0 0 0,0-1 1 0 0,0 16-1 0 0,3 12-212 0 0,1 9-653 0 0,-6-26-1930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50.0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1 13824 0 0,'0'0'1061'0'0,"0"1"-526"0"0,-2 6 231 0 0,1 0 1 0 0,0 0 0 0 0,0 0 0 0 0,0 8-1 0 0,-1 13 130 0 0,0-4-591 0 0,1 34 1 0 0,2-30-139 0 0,-1-8-51 0 0,1-1 0 0 0,2 1 0 0 0,0 0 0 0 0,6 21 1 0 0,-6-29-106 0 0,1 0 0 0 0,0-1 1 0 0,1 1-1 0 0,1-1 1 0 0,-1 0-1 0 0,2 0 1 0 0,12 16-1 0 0,-14-22-11 0 0,0 0 0 0 0,0 0 0 0 0,0-1 0 0 0,0 0 0 0 0,1 0 0 0 0,-1 0 0 0 0,1-1 0 0 0,0 0 0 0 0,0 0 0 0 0,0 0 0 0 0,1-1-1 0 0,12 3 1 0 0,-10-3 2 0 0,0-1-1 0 0,0 0 0 0 0,0 0 0 0 0,0-1 0 0 0,0 0 0 0 0,0-1 1 0 0,0 0-1 0 0,0 0 0 0 0,9-3 0 0 0,-11 1 31 0 0,1 1-1 0 0,-1-1 1 0 0,0 0-1 0 0,0-1 1 0 0,-1 1-1 0 0,1-2 1 0 0,-1 1-1 0 0,0-1 1 0 0,0 1 0 0 0,0-2-1 0 0,-1 1 1 0 0,1-1-1 0 0,-1 1 1 0 0,5-9-1 0 0,-9 11 57 0 0,0 1-1 0 0,0 0 1 0 0,0-1-1 0 0,0 1 1 0 0,0 0 0 0 0,0-1-1 0 0,-1 1 1 0 0,1-1-1 0 0,-1 1 1 0 0,0-1-1 0 0,1 0 1 0 0,-1 1-1 0 0,-1-4 1 0 0,1 6-58 0 0,0-1 0 0 0,0 1 0 0 0,0-1 0 0 0,0 1 0 0 0,-1-1 0 0 0,1 1 0 0 0,0 0 0 0 0,0-1 0 0 0,0 1 0 0 0,-1 0 0 0 0,1-1 0 0 0,0 1 0 0 0,-1-1 0 0 0,1 1 0 0 0,0 0 0 0 0,-1 0 0 0 0,1-1 0 0 0,0 1 0 0 0,-1 0 0 0 0,1 0 0 0 0,0-1 0 0 0,-1 1 1 0 0,1 0-1 0 0,-1 0 0 0 0,1 0 0 0 0,-1-1 0 0 0,0 1 11 0 0,0 0 0 0 0,-1 1 0 0 0,1-1 0 0 0,0 0 0 0 0,0 0 0 0 0,-1 0 1 0 0,1 1-1 0 0,0-1 0 0 0,0 1 0 0 0,0-1 0 0 0,0 1 0 0 0,0-1 0 0 0,0 1 0 0 0,-2 0 1 0 0,-1 3 54 0 0,0 0 1 0 0,0 0 0 0 0,0 0 0 0 0,0 0-1 0 0,0 1 1 0 0,1-1 0 0 0,0 1 0 0 0,0 0-1 0 0,0 0 1 0 0,1 0 0 0 0,-1 0 0 0 0,-2 10-1 0 0,0-2 25 0 0,3-9-93 0 0,1 1 0 0 0,0 0 0 0 0,0 0-1 0 0,0 0 1 0 0,0 10 0 0 0,1-13-26 0 0,0 0 0 0 0,0 0-1 0 0,0 0 1 0 0,0 1 0 0 0,0-1 0 0 0,0 0 0 0 0,1 0 0 0 0,-1 0-1 0 0,1 0 1 0 0,0 0 0 0 0,0 0 0 0 0,-1 0 0 0 0,1 0 0 0 0,1 0-1 0 0,1 4 1 0 0,-2-6-6 0 0,0 1-1 0 0,0 0 1 0 0,0-1 0 0 0,1 1-1 0 0,-1-1 1 0 0,0 0 0 0 0,0 1-1 0 0,0-1 1 0 0,1 0 0 0 0,-1 1-1 0 0,0-1 1 0 0,0 0 0 0 0,0 0-1 0 0,1 0 1 0 0,-1 0 0 0 0,0 0-1 0 0,2-1 1 0 0,23-6-648 0 0,-19 5 36 0 0,10-3-699 0 0,-3-2-56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50.5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11 491 9672 0 0,'0'0'2241'0'0,"-5"-13"1832"0"0,3-3-2868 0 0,0 0 0 0 0,1 0-1 0 0,1-24 1 0 0,0 23-692 0 0,1-9 242 0 0,1 0 0 0 0,9-44 0 0 0,-9 65-755 0 0,-1 5 0 0 0,-1-1 0 0 0,0 1 0 0 0,0 0 0 0 0,1 0 0 0 0,-1 0 0 0 0,0 0 0 0 0,1-1-1 0 0,-1 1 1 0 0,0 0 0 0 0,0 0 0 0 0,1 0 0 0 0,-1 0 0 0 0,0 0 0 0 0,1 0 0 0 0,-1 0 0 0 0,0 0-1 0 0,1 0 1 0 0,-1 0 0 0 0,0 0 0 0 0,0 0 0 0 0,1 0 0 0 0,-1 0 0 0 0,0 0 0 0 0,1 0 0 0 0,-1 0-1 0 0,0 1 1 0 0,1-1 0 0 0,-1 0 0 0 0,0 0 0 0 0,0 0 0 0 0,1 0 0 0 0,-1 1 0 0 0,0-1 0 0 0,0 0-1 0 0,1 0 1 0 0,-1 0 0 0 0,0 1 0 0 0,0-1 0 0 0,0 0 0 0 0,0 0 0 0 0,1 1 0 0 0,-1-1 0 0 0,8 11 21 0 0,-8-11-19 0 0,13 23 257 0 0,-10-17-263 0 0,-1-2 0 0 0,0 1 0 0 0,1 0 1 0 0,0 0-1 0 0,0-1 0 0 0,1 0 0 0 0,-1 0 0 0 0,1 0 1 0 0,0 0-1 0 0,0 0 0 0 0,8 5 0 0 0,-11-8 8 0 0,0-1 0 0 0,0 1 0 0 0,1-1 0 0 0,-1 1 0 0 0,0-1 0 0 0,0 0 0 0 0,1 1 0 0 0,-1-1 0 0 0,0 0 0 0 0,1 0 0 0 0,-1 0 0 0 0,0 0 0 0 0,0 0 0 0 0,1 0 0 0 0,-1-1 0 0 0,0 1 0 0 0,1 0 0 0 0,-1-1 0 0 0,0 1 0 0 0,0 0 0 0 0,0-1 0 0 0,1 0 0 0 0,-1 1 0 0 0,0-1 0 0 0,1-1 0 0 0,2-1-7 0 0,0-1 1 0 0,0 0-1 0 0,0 0 1 0 0,5-8-1 0 0,6-7 8 0 0,-3 7 8 0 0,0-1 0 0 0,-2 0 0 0 0,1 0-1 0 0,-2-1 1 0 0,0 0 0 0 0,0-1 0 0 0,-1 0 0 0 0,-1-1-1 0 0,5-17 1 0 0,-9 23 18 0 0,0 0-1 0 0,-1-1 0 0 0,0 1 1 0 0,-1-17-1 0 0,0 23-2 0 0,-1 1 0 0 0,0-1 1 0 0,-1 0-1 0 0,1 1 0 0 0,-1-1 0 0 0,1 1 1 0 0,-1 0-1 0 0,0-1 0 0 0,0 1 0 0 0,-1-1 1 0 0,1 1-1 0 0,-1 0 0 0 0,1 0 0 0 0,-1 0 1 0 0,0 0-1 0 0,-4-5 0 0 0,5 8-18 0 0,0 0 0 0 0,-1-1 0 0 0,1 1 0 0 0,0 0 0 0 0,0-1 1 0 0,0 1-1 0 0,0 0 0 0 0,0 0 0 0 0,-1 0 0 0 0,1 0 0 0 0,0 0 0 0 0,0 0 0 0 0,0 0 0 0 0,0 0 0 0 0,-1 1 0 0 0,1-1 0 0 0,0 0 0 0 0,0 1 0 0 0,0-1 0 0 0,0 1 0 0 0,0-1 0 0 0,0 1 0 0 0,0-1 0 0 0,0 1 0 0 0,-1 1 0 0 0,-25 18 68 0 0,25-17-75 0 0,0-1-1 0 0,0 1 1 0 0,0 0 0 0 0,0 0 0 0 0,1-1-1 0 0,-1 1 1 0 0,1 0 0 0 0,0 1 0 0 0,0-1-1 0 0,0 0 1 0 0,0 0 0 0 0,0 0 0 0 0,1 1-1 0 0,-1-1 1 0 0,1 0 0 0 0,0 7 0 0 0,1-5-35 0 0,-1 0-1 0 0,1 1 1 0 0,0-1 0 0 0,0 0 0 0 0,1 0 0 0 0,-1 0 0 0 0,1 0 0 0 0,0 0-1 0 0,5 9 1 0 0,-4-11-157 0 0,-1 0 0 0 0,1 1-1 0 0,0-1 1 0 0,-1 0 0 0 0,1 0 0 0 0,1-1-1 0 0,-1 1 1 0 0,0 0 0 0 0,1-1 0 0 0,5 3-1 0 0,-5-3-1078 0 0,1 0-1 0 0,-1 0 1 0 0,1-1-1 0 0,0 1 1 0 0,5 0-1 0 0,7 0-5237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50.9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34 667 14480 0 0,'0'0'1313'0'0,"-17"-9"1187"0"0,16 8-2319 0 0,-1 1 0 0 0,1-1 0 0 0,0 0 0 0 0,0 0 0 0 0,0 0 0 0 0,0-1 0 0 0,0 1 0 0 0,0 0 0 0 0,0 0 0 0 0,0 0 0 0 0,1-1 0 0 0,-1 1 0 0 0,0 0 0 0 0,1-1 0 0 0,-1 1 0 0 0,1 0 0 0 0,0-1 0 0 0,-1 1 0 0 0,1-3 0 0 0,0 1-414 0 0,0 0-1 0 0,0 0 0 0 0,0-1 1 0 0,0 1-1 0 0,1 0 1 0 0,0 0-1 0 0,-1 0 1 0 0,3-3-1 0 0,-1-6-1682 0 0</inkml:trace>
  <inkml:trace contextRef="#ctx0" brushRef="#br0" timeOffset="1">102 63 4144 0 0,'1'-2'101'0'0,"-1"-1"1"0"0,1 0-1 0 0,-1 1 1 0 0,0-1-1 0 0,1 1 0 0 0,-1-1 1 0 0,0 1-1 0 0,-1-1 1 0 0,1 0-1 0 0,0 1 0 0 0,-1-1 1 0 0,0 1-1 0 0,1-1 1 0 0,-1 1-1 0 0,0-1 0 0 0,0 1 1 0 0,-2-4-1 0 0,1 4 1035 0 0,1 1-1 0 0,0-1 0 0 0,-1 0 1 0 0,-12-5 11287 0 0,14 7-12262 0 0,-3 9 1966 0 0,2 10-1356 0 0,3 0-389 0 0,0 0 0 0 0,2 0 1 0 0,0-1-1 0 0,1 1 1 0 0,11 25-1 0 0,37 73 122 0 0,-23-54-353 0 0,92 179 13 0 0,-112-223-947 0 0,22 29 1 0 0,-10-23-7500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4:08.0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9 3224 0 0,'-6'-8'15927'0'0,"6"8"-15831"0"0,-1 0 0 0 0,1 1 0 0 0,0-1 0 0 0,-1 0 0 0 0,1 1 0 0 0,-1-1 0 0 0,1 1 0 0 0,0-1 0 0 0,-1 0 0 0 0,1 1 0 0 0,0-1 0 0 0,-1 1 0 0 0,1-1 0 0 0,0 1 0 0 0,0-1-1 0 0,-1 1 1 0 0,1-1 0 0 0,0 1 0 0 0,0-1 0 0 0,0 1 0 0 0,0 0 0 0 0,0-1 0 0 0,0 1 0 0 0,0-1 0 0 0,0 1 0 0 0,0-1 0 0 0,0 1 0 0 0,0-1 0 0 0,0 1 0 0 0,0 0 0 0 0,0-1 0 0 0,0 1-1 0 0,1-1 1 0 0,-1 1 0 0 0,0-1 0 0 0,0 1 0 0 0,1-1 0 0 0,-1 1 0 0 0,0-1 0 0 0,1 0 0 0 0,-1 1 0 0 0,0-1 0 0 0,1 1 0 0 0,-1-1 0 0 0,1 0 0 0 0,-1 1 0 0 0,1-1 0 0 0,-1 0-1 0 0,1 1 1 0 0,-1-1 0 0 0,1 0 0 0 0,-1 0 0 0 0,1 0 0 0 0,-1 1 0 0 0,1-1 0 0 0,0 0 0 0 0,4 1 33 0 0,-1 1 0 0 0,1-1 0 0 0,0-1 0 0 0,-1 1 0 0 0,8 0 0 0 0,2-2 87 0 0,-5 1-66 0 0,-1 0-1 0 0,1 0 0 0 0,0 1 0 0 0,0 0 0 0 0,8 2 0 0 0,-8-1-43 0 0,-1 0 1 0 0,0-1 0 0 0,1-1-1 0 0,-1 1 1 0 0,1-1 0 0 0,10-2 0 0 0,8 1 232 0 0,31 4 432 0 0,-40-2-644 0 0,1 0 0 0 0,35 9 0 0 0,-31-8-63 0 0,2 2 71 0 0,-20-3-49 0 0,0-1 0 0 0,1 1-1 0 0,-1-1 1 0 0,9-1 0 0 0,3 0 166 0 0,-11 0-152 0 0,-1 1-1 0 0,0-1 1 0 0,11-3 0 0 0,4 0 45 0 0,-16 3-115 0 0,18-2 91 0 0,31-1 0 0 0,27-1 103 0 0,-59 6-224 0 0,31 5 0 0 0,-44-5 55 0 0,36 8 514 0 0,-38-9-569 0 0,2 1 0 0 0,-6 1 0 0 0,10 1 0 0 0,-6-1 0 0 0,0 1 0 0 0,0-1 0 0 0,-1 0 0 0 0,-1-1 0 0 0,3 1 0 0 0,-3-2 0 0 0,1 0 0 0 0,4 2 0 0 0,0-1 0 0 0,-1-1 0 0 0,18 0 0 0 0,-23-1 0 0 0,1 1 0 0 0,0 0 0 0 0,-1 0 0 0 0,1 0 0 0 0,0 1 0 0 0,6 1 0 0 0,3 0 0 0 0,0 0 0 0 0,1-1 0 0 0,21-1 0 0 0,-20-1 0 0 0,17 2 0 0 0,109-5 0 0 0,-29 0 0 0 0,206-10 236 0 0,-291 12 156 0 0,38-6 0 0 0,-21 2-412 0 0,216-3 20 0 0,-220 9 0 0 0,103-12-9 0 0,0 1 143 0 0,-67 11-112 0 0,124-2 23 0 0,-100-1-45 0 0,2 4 0 0 0,-37 1 0 0 0,101-6 22 0 0,93 2 20 0 0,-100 0-79 0 0,15 2-6 0 0,121 10-21 0 0,-88-1 316 0 0,-118-4-195 0 0,-27-5-110 0 0,-26 1 74 0 0,60-3 70 0 0,-65 3-114 0 0,-30-1-94 0 0,-12 5-5196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6:51.2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5 291 19263 0 0,'-5'0'2112'0'0,"17"-3"-2112"0"0,-1-2 0 0 0,3 2 0 0 0,2-4-368 0 0,-1 0-96 0 0,1-1-16 0 0,1-2-8 0 0</inkml:trace>
  <inkml:trace contextRef="#ctx0" brushRef="#br0" timeOffset="1">400 0 16128 0 0,'-3'5'496'0'0,"0"0"1"0"0,1-1 0 0 0,0 1 0 0 0,0 0 0 0 0,0 0 0 0 0,0 0 0 0 0,1 0 0 0 0,0 1 0 0 0,0-1 0 0 0,0 0 0 0 0,1 1-1 0 0,-1-1 1 0 0,1 0 0 0 0,1 1 0 0 0,-1-1 0 0 0,1 0 0 0 0,0 1 0 0 0,0-1 0 0 0,0 0 0 0 0,1 0 0 0 0,0 0-1 0 0,0 0 1 0 0,0 0 0 0 0,1 0 0 0 0,5 7 0 0 0,-3-3-452 0 0,-1-1 0 0 0,1 1 0 0 0,-2 0-1 0 0,1 1 1 0 0,-1-1 0 0 0,-1 1 0 0 0,1-1 0 0 0,-2 1-1 0 0,2 15 1 0 0,-3-23-292 0 0,0 1 1 0 0,-1 0-1 0 0,1-1 0 0 0,-1 1 0 0 0,1 0 0 0 0,-1-1 1 0 0,0 1-1 0 0,0-1 0 0 0,0 1 0 0 0,0-1 0 0 0,-1 0 1 0 0,1 1-1 0 0,-1-1 0 0 0,1 0 0 0 0,-1 0 1 0 0,0 0-1 0 0,0 0 0 0 0,1 0 0 0 0,-2 0 0 0 0,-1 1 1 0 0,0 0-294 0 0,2-1-1282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9:01.9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86 4608 0 0,'0'2'10542'0'0,"14"-4"-9652"0"0,60-1 2023 0 0,45 12-1106 0 0,1 0-472 0 0,-40-11-324 0 0,99-16 0 0 0,-90 12-920 0 0,2 0 8 0 0,-27-5-47 0 0,118-11 74 0 0,-107 17-23 0 0,124-2 322 0 0,21 3-71 0 0,-47-5 363 0 0,41 0-199 0 0,-34 13-425 0 0,-114-7-564 0 0,-40 1 92 0 0,0 1 1 0 0,39 4 0 0 0,74 7 2361 0 0,-84-8-2021 0 0,74-3 140 0 0,-7 0-23 0 0,-88 2-70 0 0,205 1 182 0 0,-182-5-82 0 0,61 6 1 0 0,-80 0-64 0 0,59 2 70 0 0,-56-6-90 0 0,137 4 337 0 0,-118 0-228 0 0,59 12 0 0 0,63 3-6 0 0,-100-12-65 0 0,124 5 607 0 0,24-16-319 0 0,-138 3-212 0 0,39 0 28 0 0,43 4-7 0 0,91 5 205 0 0,-101-1-25 0 0,-31-6-81 0 0,-44-2-144 0 0,-49 2-49 0 0,-2 1 6 0 0,0-2 0 0 0,44-6-1 0 0,-4-4 30 0 0,-36 6-16 0 0,43-12 1 0 0,89-18-2099 0 0,-171 34 1970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9:03.3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 11 10680 0 0,'0'0'970'0'0,"-20"-3"1137"0"0,19 3-2020 0 0,0-1 0 0 0,1 1 1 0 0,-1-1-1 0 0,0 1 0 0 0,0-1 0 0 0,0 1 1 0 0,0 0-1 0 0,0 0 0 0 0,0-1 1 0 0,0 1-1 0 0,0 0 0 0 0,-2 0 0 0 0,-3-1 831 0 0,-7-1 6809 0 0,18 4-5336 0 0,26 8-2028 0 0,0-2 1 0 0,56 9-1 0 0,66-3-197 0 0,0-1 130 0 0,69 9-383 0 0,-188-19-3 0 0,480 5 1211 0 0,-353-12-1017 0 0,120-4 101 0 0,1 9 5 0 0,-109 3-198 0 0,-101-4 60 0 0,239 5 1157 0 0,-180-5-1234 0 0,-11 0 226 0 0,8 12-157 0 0,10-4 12 0 0,-53-2 241 0 0,38 0 37 0 0,38-10-538 0 0,-144 3 232 0 0,-7 0 42 0 0,-1 1-1 0 0,14-4 1 0 0,-20 3-80 0 0,12 0-19 0 0,-22-2-735 0 0,-1-1 0 0 0,-10-7-1 0 0,-18-13-4591 0 0,19 13 3384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5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1 104 1840 0 0,'0'0'4240'0'0,"0"-9"-2426"0"0,2-22 5337 0 0,1 18-4325 0 0,-3 7-2100 0 0,0 4-407 0 0,0 0 1 0 0,0 0-1 0 0,0 0 0 0 0,0 0 1 0 0,1 0-1 0 0,-1 0 1 0 0,0 0-1 0 0,2-3 0 0 0,-1 1-248 0 0,5-10 1882 0 0,-4 9 1206 0 0,-1 7-3071 0 0,4 16-10 0 0,-1 1 0 0 0,-1 0 0 0 0,1 25 0 0 0,-3 60 137 0 0,-1-60-127 0 0,-8 64 89 0 0,2-35-88 0 0,2 19-89 0 0,1-41 12 0 0,3-50 25 0 0,4-4-3095 0 0,-3 2 2703 0 0,0-1 0 0 0,0 1 1 0 0,1 0-1 0 0,-1-1 0 0 0,-1 1 0 0 0,1-1 1 0 0,0 1-1 0 0,0-1 0 0 0,0-1 1 0 0,0 2 229 0 0,1-7-1298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6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1840 0 0,'0'0'24007'0'0,"18"4"-23471"0"0,8-4-120 0 0,-14 1-293 0 0,1-1-1 0 0,-1 0 1 0 0,0-1 0 0 0,22-5-1 0 0,-24 4-69 0 0,0 1-1 0 0,17-2 0 0 0,-17 3-27 0 0,1-1-1 0 0,12-2 0 0 0,-3-1 26 0 0,-10 3-58 0 0,-1-1 0 0 0,0 0 0 0 0,14-5 0 0 0,-22 7-161 0 0,6-2-268 0 0,1-1-6135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7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3968 0 0,'0'0'14926'0'0,"-1"3"-13844"0"0,-1-1-1 0 0,1 1 1 0 0,0 0-1 0 0,0 1 1 0 0,0 2-1 0 0,8-4-925 0 0,0 0 0 0 0,0 0 0 0 0,1 0 0 0 0,-1-1 0 0 0,1 0-1 0 0,-1-1 1 0 0,1 0 0 0 0,-1 0 0 0 0,14-2 0 0 0,44-4 264 0 0,-55 5-399 0 0,-1 1-1 0 0,1 0 1 0 0,0 0 0 0 0,-1 1 0 0 0,1 0-1 0 0,10 4 1 0 0,12 0-25 0 0,1 0 68 0 0,-16 1-7500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8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2304 0 0,'0'0'20615'0'0,"10"12"-20100"0"0,-8-9-407 0 0,0-1 0 0 0,1 0 1 0 0,0 0-1 0 0,-1 0 0 0 0,1 0 0 0 0,0-1 1 0 0,0 1-1 0 0,0-1 0 0 0,0 1 0 0 0,0-1 0 0 0,0 0 1 0 0,6 1-1 0 0,-1 0 2 0 0,-2-1 41 0 0,0 0 1 0 0,0-1-1 0 0,0 0 0 0 0,9 0 0 0 0,16 0 413 0 0,-13 2-137 0 0,30-3 1 0 0,-16 1 4 0 0,6 3-143 0 0,-9-5-91 0 0,-23 1-140 0 0,1 0 1 0 0,0 1 0 0 0,0 0-1 0 0,-1 0 1 0 0,1 0 0 0 0,0 1-1 0 0,-1 0 1 0 0,1 1-1 0 0,10 2 1 0 0,4 2 152 0 0,16 12 229 0 0,-35-18-371 0 0,2 0-4 0 0,-2 1 8 0 0,1-2-55 0 0,1-1 22 0 0,-4 2-101 0 0,3-11-2772 0 0,-5 7 1322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11 6448 0 0,'0'0'7200'0'0,"-3"22"-1649"0"0,-1 1 1969 0 0,4-23-7481 0 0,0-1 0 0 0,0 1 0 0 0,0-1 0 0 0,0 1-1 0 0,0 0 1 0 0,0-1 0 0 0,0 1 0 0 0,0-1 0 0 0,0 1 0 0 0,0 0-1 0 0,0-1 1 0 0,0 1 0 0 0,0-1 0 0 0,0 1 0 0 0,0-1 0 0 0,1 1-1 0 0,-1 0 1 0 0,0-1 0 0 0,0 1 0 0 0,0 0 0 0 0,1-1 0 0 0,-1 0-1 0 0,13-23 330 0 0,-12 22-362 0 0,7-17-12 0 0,-8 18-55 0 0,-4 1-2513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06:29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6 2304 0 0,'0'-5'17815'0'0,"-3"11"-16855"0"0,0 0-866 0 0,-1 1-1 0 0,2 0 0 0 0,-4 9 1 0 0,3-10 1807 0 0,4-7-1752 0 0,4-4-559 0 0,-1 4 1332 0 0,6-1-7886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7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84 2304 0 0,'0'0'101'0'0,"25"0"4230"0"0,-21-1-3808 0 0,-1 1 0 0 0,1-1 1 0 0,0 0-1 0 0,0 0 0 0 0,5-3 1 0 0,-8 4-168 0 0,23-8 2681 0 0,-10 6-2106 0 0,-12 2-813 0 0,0 0 0 0 0,0 0 1 0 0,-1-1-1 0 0,1 1 0 0 0,0 0 1 0 0,0-1-1 0 0,0 1 0 0 0,-1-1 0 0 0,1 0 1 0 0,0 1-1 0 0,-1-1 0 0 0,1 0 0 0 0,1-1 1 0 0,-3 2 113 0 0,1-1-133 0 0,0 1 0 0 0,-1 0 0 0 0,1 0 0 0 0,0 0 0 0 0,0-1 0 0 0,-1 1 0 0 0,1 0 0 0 0,0-1 0 0 0,-1 1 0 0 0,1-1 0 0 0,0 1 0 0 0,-1-1 0 0 0,1 1 0 0 0,-1-1 0 0 0,1 1 0 0 0,-1-1 0 0 0,1 1 0 0 0,-1-1 0 0 0,1 0 0 0 0,-1 1 0 0 0,0-1 0 0 0,1 0 1 0 0,-1 0-1 0 0,0 1 0 0 0,1-1 0 0 0,-1-1 0 0 0,0 1-35 0 0,0 1 1 0 0,1-1 0 0 0,-1 0 0 0 0,1 0-1 0 0,-1 0 1 0 0,0 1 0 0 0,1-1 0 0 0,-1 0-1 0 0,1 1 1 0 0,0-1 0 0 0,-1 0 0 0 0,1 1-1 0 0,-1-1 1 0 0,2 0 0 0 0,-2-1 337 0 0,0 0 0 0 0,-1 0 0 0 0,0 0 0 0 0,1 0 0 0 0,-1 0 0 0 0,0 0 0 0 0,0 1 0 0 0,-1-3 0 0 0,2 4-443 0 0,-10-8 434 0 0,5 7-310 0 0,0-1 0 0 0,-1 1-1 0 0,1 1 1 0 0,0-1 0 0 0,-1 1-1 0 0,1 0 1 0 0,-1 0 0 0 0,1 1-1 0 0,0 0 1 0 0,-1 0 0 0 0,1 0-1 0 0,-10 3 1 0 0,-2 4 38 0 0,-27 14-1 0 0,7-2-108 0 0,32-18 20 0 0,1 1 0 0 0,-1 1 1 0 0,1-1-1 0 0,0 1 0 0 0,-7 7 0 0 0,-3 3 282 0 0,2 4-627 0 0,11-17 310 0 0,1-1 0 0 0,0 1 0 0 0,-1-1 0 0 0,1 1 0 0 0,0-1 0 0 0,0 1 0 0 0,-1-1 1 0 0,1 1-1 0 0,0-1 0 0 0,0 1 0 0 0,0-1 0 0 0,0 1 0 0 0,0 0 0 0 0,0-1 0 0 0,0 1 0 0 0,0-1 1 0 0,0 1-1 0 0,0-1 0 0 0,0 1 0 0 0,0-1 0 0 0,0 1 0 0 0,1 0 0 0 0,-1-1 0 0 0,0 1 1 0 0,1 0-1 0 0,0 2 2 0 0,-1-2 52 0 0,0-1-47 0 0,0 1 0 0 0,0-1 0 0 0,0 0-1 0 0,0 1 1 0 0,1-1 0 0 0,-1 1 0 0 0,0-1 0 0 0,0 0 0 0 0,0 1-1 0 0,1-1 1 0 0,-1 0 0 0 0,0 1 0 0 0,0-1 0 0 0,1 0-1 0 0,-1 0 1 0 0,0 1 0 0 0,1-1 0 0 0,-1 0 0 0 0,0 0-1 0 0,1 1 1 0 0,-1-1 0 0 0,1 0 0 0 0,-1 0 0 0 0,0 0 0 0 0,1 0-1 0 0,0 1 1 0 0,6 3 255 0 0,1 2-211 0 0,1-2-1 0 0,1 1 1 0 0,-1-1 0 0 0,1-1 0 0 0,17 5 0 0 0,-18-6 192 0 0,0 1 0 0 0,0 0 1 0 0,0 0-1 0 0,0 1 0 0 0,-1 0 1 0 0,14 9-1 0 0,-19-11-243 0 0,0 1 0 0 0,0 0 0 0 0,0 0 0 0 0,0 0-1 0 0,0 0 1 0 0,-1 1 0 0 0,1-1 0 0 0,-1 1 0 0 0,0 0 0 0 0,0 0 0 0 0,0-1-1 0 0,-1 1 1 0 0,3 8 0 0 0,0 2 91 0 0,0 4-48 0 0,-3-12-40 0 0,-1-1 0 0 0,-1 1 0 0 0,1-1 0 0 0,-1 1 0 0 0,0-1 0 0 0,0 0 0 0 0,0 1 0 0 0,-1-1 0 0 0,0 0 0 0 0,0 0 0 0 0,-5 9 0 0 0,4-8 0 0 0,-1 1 0 0 0,0-1 0 0 0,0 0 0 0 0,-1 0 0 0 0,0 0 0 0 0,0 0 0 0 0,0-1 0 0 0,0 0 0 0 0,-1 0 0 0 0,0 0 0 0 0,0-1 0 0 0,0 0 0 0 0,-8 3 0 0 0,5-3-2 0 0,-1 0 1 0 0,1-1-1 0 0,-12 3 0 0 0,17-6 5 0 0,0 1 1 0 0,-1-1-1 0 0,1 0 0 0 0,0 0 0 0 0,0 0 0 0 0,0-1 0 0 0,-1 1 1 0 0,1-1-1 0 0,0 0 0 0 0,-5-2 0 0 0,-4-3 61 0 0,0 0 0 0 0,1 0-1 0 0,-16-11 1 0 0,27 16-91 0 0,0 0-169 0 0,0 1 1 0 0,1-1-1 0 0,-1 0 0 0 0,0 0 1 0 0,0 0-1 0 0,1 0 0 0 0,-1 0 1 0 0,0 0-1 0 0,1 0 0 0 0,-1 0 1 0 0,1 0-1 0 0,-1-2 0 0 0,0 0-2000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27.6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19351 0 0,'0'0'1943'0'0,"2"1"-1783"0"0,3 1 4 0 0,-1-1 0 0 0,1 1 0 0 0,0-1 0 0 0,0 0 1 0 0,0-1-1 0 0,0 1 0 0 0,0-1 0 0 0,0 0 0 0 0,0-1 0 0 0,9-1 0 0 0,8-2 372 0 0,23-8 0 0 0,-26 6-390 0 0,4-1-18 0 0,0-2 1 0 0,26-14-1 0 0,7-3-1867 0 0,-45 20-1737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28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79 6992 0 0,'0'0'2192'0'0,"5"-14"1288"0"0,-8 8-2550 0 0,3 5-732 0 0,0 0 1 0 0,-1 0-1 0 0,1 0 0 0 0,-1-1 1 0 0,1 1-1 0 0,-1 0 0 0 0,1 0 1 0 0,-1 0-1 0 0,0 0 1 0 0,1 0-1 0 0,-1 0 0 0 0,0 0 1 0 0,0 0-1 0 0,0 0 0 0 0,0 0 1 0 0,0 1-1 0 0,0-1 0 0 0,0 0 1 0 0,0 1-1 0 0,-1-2 0 0 0,0 2 221 0 0,-18-9 762 0 0,17 8-1048 0 0,0 0-1 0 0,0 1 0 0 0,0-1 1 0 0,0 1-1 0 0,0 0 0 0 0,-1 0 0 0 0,1 0 1 0 0,0 0-1 0 0,0 1 0 0 0,0-1 1 0 0,0 1-1 0 0,0 0 0 0 0,0 0 1 0 0,0 0-1 0 0,0 0 0 0 0,1 0 0 0 0,-6 3 1 0 0,-4 1 430 0 0,11-5-521 0 0,0 0 0 0 0,0 0 0 0 0,-1 1 0 0 0,1-1 0 0 0,0 0-1 0 0,0 1 1 0 0,0-1 0 0 0,0 1 0 0 0,0 0 0 0 0,0-1 0 0 0,-2 2 0 0 0,-20 14 177 0 0,22-15-213 0 0,0 0 0 0 0,0 0-1 0 0,0 0 1 0 0,0 0 0 0 0,0 0 0 0 0,0 0-1 0 0,0 0 1 0 0,0 0 0 0 0,0 1 0 0 0,0 0-1 0 0,-2 2 9 0 0,1-2-8 0 0,0 0 0 0 0,1 1 1 0 0,-1-1-1 0 0,0 0 0 0 0,1 0 0 0 0,-3 6 0 0 0,-1 1 15 0 0,4-7-21 0 0,0 0 0 0 0,0 0 0 0 0,0-1 0 0 0,0 1 0 0 0,0 0 0 0 0,1 0 0 0 0,-2 4 0 0 0,2-4 0 0 0,-1 0 0 0 0,1 0 0 0 0,-1 0 0 0 0,0 0 0 0 0,0 0 0 0 0,1-1 0 0 0,-3 4 0 0 0,2-4 0 0 0,0 0 0 0 0,0 0 0 0 0,1 0 0 0 0,-1 0 0 0 0,0 0 0 0 0,0 0 0 0 0,1 0 0 0 0,-1 0 0 0 0,1 0 0 0 0,-1 0 0 0 0,1 1 0 0 0,-1-1 0 0 0,1 0 0 0 0,0 0 0 0 0,0 1 0 0 0,0-1 0 0 0,-1 0 0 0 0,1 1 0 0 0,0-1 0 0 0,1 0 0 0 0,-1 1 0 0 0,0 1 0 0 0,-1 23 0 0 0,1-23 0 0 0,-1 0 0 0 0,1 0 0 0 0,0-1 0 0 0,0 1 0 0 0,0 0 0 0 0,0 0 0 0 0,0 0 0 0 0,1 0 0 0 0,-1 0 0 0 0,2 5 0 0 0,7 17 0 0 0,-8-20-1 0 0,1 1-1 0 0,0 0 1 0 0,0 0-1 0 0,1-1 1 0 0,0 1-1 0 0,6 9 1 0 0,-6-12-5 0 0,1 2-1 0 0,0 0 0 0 0,0 0 0 0 0,0-1 1 0 0,1 0-1 0 0,0 0 0 0 0,6 4 0 0 0,-7-5 41 0 0,0-1-1 0 0,0 1 0 0 0,1-1 1 0 0,0 0-1 0 0,-1-1 0 0 0,1 1 1 0 0,0-1-1 0 0,-1 0 0 0 0,1 0 1 0 0,0-1-1 0 0,9 1 0 0 0,-9-1 43 0 0,0-1 0 0 0,1 1-1 0 0,-1-1 1 0 0,0 0 0 0 0,0 0 0 0 0,0-1-1 0 0,0 0 1 0 0,0 1 0 0 0,0-2-1 0 0,0 1 1 0 0,5-4 0 0 0,-3 1 71 0 0,0 0-1 0 0,-1 0 1 0 0,0-1 0 0 0,0 0 0 0 0,0 0-1 0 0,6-10 1 0 0,-4 6 58 0 0,-2 0 0 0 0,1-1 0 0 0,-1 0 0 0 0,-1-1 0 0 0,7-17 1 0 0,-10 21-134 0 0,0 0 1 0 0,0 0 0 0 0,-1 0-1 0 0,0 0 1 0 0,0 0 0 0 0,-1 0-1 0 0,0 0 1 0 0,0 0 0 0 0,-3-15-1 0 0,2 20-58 0 0,0 0 0 0 0,0-1-1 0 0,-1 1 1 0 0,1 0-1 0 0,0 0 1 0 0,-1 0-1 0 0,0 0 1 0 0,0 0-1 0 0,0 0 1 0 0,0 0-1 0 0,0 0 1 0 0,-1 1-1 0 0,1 0 1 0 0,-5-4-1 0 0,2 3-7 0 0,0-1 1 0 0,0 1-1 0 0,-1 0 0 0 0,1 1 0 0 0,-1-1 0 0 0,0 1 0 0 0,-8-2 0 0 0,9 3-354 0 0,-1-1-1 0 0,1 0 0 0 0,0 0 0 0 0,0-1 0 0 0,0 0 0 0 0,0 0 1 0 0,0 0-1 0 0,0 0 0 0 0,1-1 0 0 0,-7-7 0 0 0,5 4-963 0 0,6-1-36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7 295 5184 0 0,'-6'14'12719'0'0,"6"-15"-12520"0"0,1 1-1 0 0,0 0 1 0 0,-1-1-1 0 0,1 1 1 0 0,-1 0-1 0 0,1-1 0 0 0,0 1 1 0 0,-1-1-1 0 0,1 1 1 0 0,-1-1-1 0 0,1 1 0 0 0,-1-1 1 0 0,0 1-1 0 0,1-1 1 0 0,-1 0-1 0 0,1 1 1 0 0,-1-1-1 0 0,0 0 0 0 0,1 0 1 0 0,7-18-112 0 0,-1-13 729 0 0,15-43 0 0 0,19-21 632 0 0,-35 84-1264 0 0,9-15 352 0 0,-13 23-464 0 0,1 1-1 0 0,-3 3-69 0 0,1 0 0 0 0,-1 0 0 0 0,0 0 0 0 0,1 0 0 0 0,-1 0 0 0 0,0 0 0 0 0,0 0 0 0 0,1 0 0 0 0,-1 0 0 0 0,0 0 0 0 0,1 0 0 0 0,-1 1 0 0 0,0-1 0 0 0,0 0 0 0 0,1 0 0 0 0,-1 0 0 0 0,0 0 0 0 0,0 0 0 0 0,1 1 0 0 0,-1-1 0 0 0,0 0 1 0 0,0 0-1 0 0,1 0 0 0 0,-1 1 0 0 0,0-1 0 0 0,0 0 0 0 0,0 0 0 0 0,0 0 0 0 0,1 1 0 0 0,-1-1 0 0 0,0 0 0 0 0,0 1 0 0 0,0-1 0 0 0,0 1 0 0 0,5 9-8 0 0,-2 5-17 0 0,-1 1-1 0 0,0-1 1 0 0,-1 1-1 0 0,-1 17 1 0 0,0-12-44 0 0,-1-11 17 0 0,1 0 1 0 0,1 1-1 0 0,0-1 0 0 0,0 0 0 0 0,3 14 1 0 0,-3-24 46 0 0,-1 1 0 0 0,0-1 0 0 0,0 0 0 0 0,0 1 0 0 0,0-1 1 0 0,0 0-1 0 0,0 1 0 0 0,1-1 0 0 0,-1 0 0 0 0,0 1 0 0 0,0-1 1 0 0,0 0-1 0 0,1 0 0 0 0,-1 1 0 0 0,0-1 0 0 0,0 0 0 0 0,1 0 1 0 0,-1 0-1 0 0,0 1 0 0 0,0-1 0 0 0,1 0 0 0 0,-1 0 0 0 0,0 0 1 0 0,1 0-1 0 0,-1 0 0 0 0,0 1 0 0 0,1-1 0 0 0,-1 0 0 0 0,0 0 1 0 0,1 0-1 0 0,-1 0 0 0 0,0 0 0 0 0,1 0 0 0 0,-1 0 0 0 0,1 0 1 0 0,-1 0-1 0 0,0 0 0 0 0,1-1 0 0 0,-1 1 0 0 0,2 0 3 0 0,-1 0-1 0 0,1 0 0 0 0,-1 0 1 0 0,0-1-1 0 0,1 1 0 0 0,-1 0 1 0 0,0-1-1 0 0,1 1 0 0 0,-1-1 1 0 0,0 1-1 0 0,0-1 1 0 0,1 0-1 0 0,-1 1 0 0 0,0-1 1 0 0,0 0-1 0 0,0 0 0 0 0,0 0 1 0 0,0 0-1 0 0,0 0 0 0 0,0 0 1 0 0,0 0-1 0 0,1-2 0 0 0,18-32 4 0 0,-15 25-3 0 0,12-23 47 0 0,-11 18 24 0 0,2 1 0 0 0,0 0 0 0 0,17-22 0 0 0,-3 8 296 0 0,-17 20-176 0 0,1 0 0 0 0,0 1 0 0 0,12-11 0 0 0,-17 17 5 0 0,2 4-183 0 0,0 0 1 0 0,-1 0-1 0 0,1 0 1 0 0,-1 0-1 0 0,5 7 1 0 0,-2 6-4 0 0,1 0-1 0 0,-2 1 1 0 0,0 0 0 0 0,2 28 0 0 0,-2-12-6 0 0,-3-26 7 0 0,5 22 21 0 0,-4-24-80 0 0,-1-4-72 0 0,11 1-755 0 0,-9-2 349 0 0,1 1-1 0 0,0-1 1 0 0,-1 0-1 0 0,1-1 1 0 0,-1 1-1 0 0,7-2 1 0 0,9-6-4769 0 0,-14 3 3228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0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0 307 2304 0 0,'0'0'9950'0'0,"7"3"-7586"0"0,2-4-1963 0 0,0 0 0 0 0,0-1 1 0 0,0 0-1 0 0,-1 0 0 0 0,1-1 0 0 0,-1 0 0 0 0,1 0 0 0 0,-1-1 0 0 0,0 0 0 0 0,0-1 0 0 0,7-5 1 0 0,13-10 1053 0 0,38-36 1 0 0,-55 46-1277 0 0,0 0-1 0 0,0 0 0 0 0,-1-1 0 0 0,-1 0 1 0 0,0-1-1 0 0,12-21 0 0 0,-13 6 1185 0 0,-7 20-915 0 0,0 5-440 0 0,-1-1 1 0 0,0 1 0 0 0,0 0-1 0 0,0-1 1 0 0,0 1-1 0 0,-1 0 1 0 0,1-1-1 0 0,-1 1 1 0 0,1 0 0 0 0,-1 0-1 0 0,0-1 1 0 0,0 1-1 0 0,0 0 1 0 0,0 0-1 0 0,0 0 1 0 0,0 0-1 0 0,0 0 1 0 0,-1 0 0 0 0,1 1-1 0 0,-3-3 1 0 0,3 3-10 0 0,0-1 1 0 0,-1 1-1 0 0,1 0 0 0 0,-1 0 1 0 0,1-1-1 0 0,-1 1 1 0 0,0 0-1 0 0,1 1 1 0 0,-1-1-1 0 0,0 0 0 0 0,0 0 1 0 0,1 1-1 0 0,-1-1 1 0 0,0 1-1 0 0,0 0 0 0 0,0-1 1 0 0,0 1-1 0 0,0 0 1 0 0,0 0-1 0 0,0 0 1 0 0,1 0-1 0 0,-1 0 0 0 0,0 1 1 0 0,-3 0-1 0 0,-2 2 2 0 0,0 1 1 0 0,0-1-1 0 0,1 2 0 0 0,0-1 1 0 0,-1 1-1 0 0,1-1 0 0 0,1 2 0 0 0,-1-1 1 0 0,1 1-1 0 0,0 0 0 0 0,0 0 0 0 0,1 0 1 0 0,-1 0-1 0 0,-5 15 0 0 0,4-10 37 0 0,1 1 1 0 0,1-1-1 0 0,0 2 0 0 0,0-1 0 0 0,1 0 0 0 0,1 1 1 0 0,0-1-1 0 0,0 19 0 0 0,2-20-15 0 0,1-1 1 0 0,0 1 0 0 0,0 0-1 0 0,1-1 1 0 0,0 1-1 0 0,1-1 1 0 0,0 1 0 0 0,1-1-1 0 0,0 0 1 0 0,0 0-1 0 0,1-1 1 0 0,9 14 0 0 0,-10-19-9 0 0,-1 1 1 0 0,1-1-1 0 0,0 0 1 0 0,0 0-1 0 0,1 0 1 0 0,-1-1 0 0 0,1 1-1 0 0,-1-1 1 0 0,1-1-1 0 0,0 1 1 0 0,0 0 0 0 0,1-1-1 0 0,-1 0 1 0 0,0 0-1 0 0,6 0 1 0 0,-2 0-466 0 0,-1 0 1 0 0,1-2 0 0 0,0 1-1 0 0,13-1 1 0 0,16-5-6200 0 0,-17-1-933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 9616 0 0,'0'0'868'0'0,"1"-3"-696"0"0,10-27 4794 0 0,-11 29-4172 0 0,4-3 1302 0 0,-1 1 706 0 0,2 8-2037 0 0,-2 5-589 0 0,0-1 0 0 0,-1 1 0 0 0,0 0 0 0 0,-1-1 1 0 0,0 1-1 0 0,-1 0 0 0 0,0 13 0 0 0,0-22-174 0 0,-9 329-277 0 0,5-287 241 0 0,0 48-222 0 0,-3-29-3266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1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 17503 0 0,'0'0'1338'0'0,"7"0"-772"0"0,69-21 604 0 0,16-3-276 0 0,-6 13-938 0 0,-49 9-2865 0 0,-23 2 1244 0 0,-7 0-20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4 8864 0 0,'-6'-4'10475'0'0,"5"11"-10409"0"0,-1 0 0 0 0,2 0 0 0 0,-1 0 0 0 0,1 0 0 0 0,1 13 0 0 0,-1-2-66 0 0,-7 80 0 0 0,6-74 0 0 0,-1 9 0 0 0,3 39 0 0 0,-1-45 0 0 0,0-19 0 0 0,0 0 0 0 0,1 0 0 0 0,1 13 0 0 0,1-8 0 0 0,9 22 0 0 0,-11-32 0 0 0,1 1 0 0 0,-1-1 0 0 0,1 0 0 0 0,0 0 0 0 0,0 0 0 0 0,0 0 0 0 0,0 0 0 0 0,1-1 0 0 0,-1 1 0 0 0,1-1 0 0 0,4 5 0 0 0,-5-6 3 0 0,0 0 0 0 0,0 0 0 0 0,-1 0-1 0 0,1-1 1 0 0,0 1 0 0 0,0 0 0 0 0,0-1 0 0 0,0 1-1 0 0,0-1 1 0 0,0 0 0 0 0,0 0 0 0 0,0 1-1 0 0,0-1 1 0 0,0 0 0 0 0,0-1 0 0 0,0 1 0 0 0,0 0-1 0 0,0-1 1 0 0,0 1 0 0 0,0-1 0 0 0,0 1-1 0 0,0-1 1 0 0,-1 0 0 0 0,1 0 0 0 0,0 0 0 0 0,3-2-1 0 0,2-3 126 0 0,0 0 0 0 0,0-1 0 0 0,-1 0 0 0 0,10-12-1 0 0,4-5 473 0 0,0 0 23 0 0,-17 19-407 0 0,0 1-1 0 0,1-1 1 0 0,-1 1 0 0 0,1 0-1 0 0,7-5 1 0 0,-8 6-86 0 0,-1 2-48 0 0,-1 0 0 0 0,1 0 0 0 0,0 0 1 0 0,-1 0-1 0 0,1 0 0 0 0,0 0 0 0 0,0 0 0 0 0,3 0 1 0 0,-4 1-71 0 0,0 0 0 0 0,0 0 0 0 0,0 0 0 0 0,0 0 0 0 0,-1 0 0 0 0,1 0 0 0 0,0 1 0 0 0,0-1 0 0 0,0 0 0 0 0,0 1 0 0 0,0-1 0 0 0,0 1 0 0 0,0-1 0 0 0,-1 1 0 0 0,1-1 0 0 0,0 1 0 0 0,0 0 0 0 0,-1-1 0 0 0,1 1 1 0 0,0 0-1 0 0,0 1 0 0 0,2 2 4 0 0,1 0 1 0 0,-1 1-1 0 0,0-1 1 0 0,-1 1 0 0 0,1 0-1 0 0,-1 0 1 0 0,0 0 0 0 0,0 0-1 0 0,1 10 1 0 0,1 5 1 0 0,1 27 0 0 0,-2-14 28 0 0,1 14-37 0 0,-3-29 9 0 0,0 1-1 0 0,7 28 0 0 0,-7-44-121 0 0,0 0 1 0 0,0 0-1 0 0,0 0 0 0 0,0 0 1 0 0,1-1-1 0 0,1 4 0 0 0,-3-5-96 0 0,1-1 1 0 0,-1 1-1 0 0,1 0 0 0 0,0-1 0 0 0,-1 1 0 0 0,1 0 1 0 0,0-1-1 0 0,0 1 0 0 0,0-1 0 0 0,-1 1 1 0 0,1-1-1 0 0,0 0 0 0 0,0 1 0 0 0,0-1 0 0 0,0 0 1 0 0,0 0-1 0 0,0 1 0 0 0,-1-1 0 0 0,1 0 0 0 0,0 0 1 0 0,1 0-1 0 0,6-13-7201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2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24 300 10136 0 0,'-8'8'1080'0'0,"6"-4"-399"0"0,1 0 0 0 0,-1 0 0 0 0,1 0 0 0 0,0 0 1 0 0,0 0-1 0 0,1 0 0 0 0,-1 1 0 0 0,1-1 0 0 0,0 5 0 0 0,-1 8 1106 0 0,1-12-1618 0 0,-2 7 41 0 0,0 1 1 0 0,1 0-1 0 0,1 0 0 0 0,0 0 1 0 0,0 0-1 0 0,6 23 0 0 0,-5-28-288 0 0,-1-7-41 0 0,0 0 0 0 0,0 0 0 0 0,0-1 0 0 0,1 1 0 0 0,-1 0 0 0 0,0 0-1 0 0,0 0 1 0 0,1-1 0 0 0,-1 1 0 0 0,0 0 0 0 0,1 0 0 0 0,-1-1 0 0 0,1 1 0 0 0,-1 0 0 0 0,1-1 0 0 0,-1 1 0 0 0,1 0 0 0 0</inkml:trace>
  <inkml:trace contextRef="#ctx0" brushRef="#br0" timeOffset="1">157 24 5528 0 0,'-3'-2'488'0'0,"0"-3"-392"0"0,1-12 13207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0 272 2304 0 0,'0'0'14455'0'0,"11"-6"-12919"0"0,-9 5-1369 0 0,-1-1 0 0 0,0 1 0 0 0,0 0 0 0 0,1-1 0 0 0,-1 1 0 0 0,0 0 0 0 0,-1-1 0 0 0,1 0 0 0 0,0 1 0 0 0,0-1 0 0 0,-1 1 0 0 0,2-3 0 0 0,5-25 1489 0 0,-4 17-1172 0 0,15-62 1536 0 0,5-13-760 0 0,-22 79-908 0 0,1 0 1 0 0,-2 0-1 0 0,1-9 0 0 0,-1 16-83 0 0,0 3-711 0 0,2 122-830 0 0,-1-116 1251 0 0,0 0 1 0 0,1 0-1 0 0,-1 0 0 0 0,2 0 1 0 0,-1 0-1 0 0,1 0 0 0 0,0-1 1 0 0,1 1-1 0 0,5 8 0 0 0,-2-2 9 0 0,-7-13 15 0 0,0 0 1 0 0,1-1-1 0 0,-1 1 0 0 0,0-1 1 0 0,0 1-1 0 0,1-1 0 0 0,-1 1 0 0 0,0-1 1 0 0,1 1-1 0 0,-1-1 0 0 0,1 1 1 0 0,-1-1-1 0 0,0 0 0 0 0,1 1 0 0 0,-1-1 1 0 0,1 0-1 0 0,-1 1 0 0 0,1-1 0 0 0,-1 0 1 0 0,1 1-1 0 0,-1-1 0 0 0,1 0 1 0 0,0 0-1 0 0,-1 0 0 0 0,1 0 0 0 0,-1 1 1 0 0,1-1-1 0 0,-1 0 0 0 0,1 0 1 0 0,0 0-1 0 0,-1 0 0 0 0,1 0 0 0 0,-1 0 1 0 0,1-1-1 0 0,0 1 0 0 0,-1 0 0 0 0,1 0 1 0 0,-1 0-1 0 0,1-1 0 0 0,-1 1 1 0 0,1 0-1 0 0,-1 0 0 0 0,1-1 0 0 0,-1 1 1 0 0,1-1-1 0 0,0 1-4 0 0,2-2 23 0 0,0 0 0 0 0,1 0 1 0 0,-1 0-1 0 0,0 0 0 0 0,0-1 1 0 0,-1 1-1 0 0,1-1 1 0 0,0 1-1 0 0,-1-1 0 0 0,0 0 1 0 0,0 0-1 0 0,0 0 0 0 0,2-5 1 0 0,3-4-18 0 0,-1 0 1 0 0,5-16-1 0 0,33-91 740 0 0,-36 97-1437 0 0,-7 21-84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3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11 10136 0 0,'0'0'5938'0'0,"-6"-11"-2670"0"0,3 11-3264 0 0,0 1-1 0 0,0-1 0 0 0,0 1 1 0 0,0-1-1 0 0,0 1 1 0 0,0 0-1 0 0,1 0 1 0 0,-1 1-1 0 0,0-1 1 0 0,1 0-1 0 0,-1 1 1 0 0,0 0-1 0 0,1-1 1 0 0,0 1-1 0 0,-1 0 1 0 0,1 0-1 0 0,0 1 1 0 0,0-1-1 0 0,0 0 0 0 0,0 1 1 0 0,1-1-1 0 0,-3 5 1 0 0,1-1-5 0 0,0 0 1 0 0,0 1-1 0 0,1-1 0 0 0,0 0 1 0 0,0 1-1 0 0,0-1 0 0 0,1 1 1 0 0,0 0-1 0 0,0 9 0 0 0,2-6 1 0 0,-1 0 0 0 0,1 0 0 0 0,1 0 0 0 0,0 0 0 0 0,4 13 0 0 0,-6-21 0 0 0,0-1 0 0 0,1-1 0 0 0,-1 1 0 0 0,0-1 0 0 0,0 1 0 0 0,0-1 0 0 0,1 1 0 0 0,-1-1 0 0 0,0 1 0 0 0,1-1 0 0 0,-1 1 0 0 0,0-1 0 0 0,1 0 0 0 0,-1 1 0 0 0,1-1 0 0 0,-1 1 0 0 0,1-1 0 0 0,-1 0 0 0 0,1 0 0 0 0,-1 1 0 0 0,1-1 0 0 0,0 1 0 0 0,0-1 34 0 0,0 1 0 0 0,0 0 0 0 0,0 0 0 0 0,0 0 0 0 0,0-1 0 0 0,0 1 0 0 0,0-1 1 0 0,1 1-1 0 0,-1-1 0 0 0,0 1 0 0 0,0-1 0 0 0,0 1 0 0 0,1-1 0 0 0,-1 0 0 0 0,0 0 0 0 0,1 0 0 0 0,-1 0 0 0 0,0 0 0 0 0,0 0 0 0 0,1 0 0 0 0,-1 0 0 0 0,0 0 0 0 0,0-1 0 0 0,1 1 0 0 0,-1-1 0 0 0,0 1 0 0 0,0-1 0 0 0,1 1 0 0 0,-1-1 0 0 0,0 1 0 0 0,0-1 0 0 0,0 0 0 0 0,1-1 0 0 0,1 0 32 0 0,-1-1 1 0 0,0 1-1 0 0,0 0 1 0 0,0-1-1 0 0,0 0 1 0 0,0 0-1 0 0,-1 1 1 0 0,1-1-1 0 0,1-6 1 0 0,3-7 83 0 0,3-13 865 0 0,9-41 1166 0 0,-13 53-1227 0 0,-4 13-908 0 0,-1 4 362 0 0,11 7-274 0 0,-2 6-73 0 0,0 0 0 0 0,-1 0 1 0 0,0 1-1 0 0,-1 0 1 0 0,-1 0-1 0 0,0 1 1 0 0,-1 0-1 0 0,-1 0 1 0 0,0 0-1 0 0,-1 0 0 0 0,2 25 1 0 0,-4-23 6 0 0,-1 0 1 0 0,0 0-1 0 0,-1 1 1 0 0,-1-1-1 0 0,-1 0 1 0 0,0 0-1 0 0,-1-1 1 0 0,-1 1-1 0 0,-1-1 1 0 0,-10 21-1 0 0,4-12-98 0 0,-1 0 0 0 0,-33 44 0 0 0,41-63 20 0 0,0 1 1 0 0,-1-1 0 0 0,0 0-1 0 0,0-1 1 0 0,0 1 0 0 0,-1-1-1 0 0,0 0 1 0 0,0-1 0 0 0,0 0-1 0 0,-1 0 1 0 0,0-1 0 0 0,1 1-1 0 0,-1-2 1 0 0,-11 4 0 0 0,-4-4-335 0 0,1 0 1 0 0,0-1-1 0 0,-1-2 1 0 0,1 0-1 0 0,0-1 1 0 0,-32-7 0 0 0,32 3-1134 0 0,9-2-5117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0 350 1376 0 0,'0'0'15775'0'0,"14"8"-13912"0"0,-7-8-1722 0 0,1 0 0 0 0,-1-1 0 0 0,1 1 0 0 0,-1-1 0 0 0,1-1 0 0 0,-1 0 0 0 0,1 0 0 0 0,-1 0 0 0 0,0-1 0 0 0,0 1 0 0 0,0-2 0 0 0,6-3 0 0 0,-12 6-137 0 0,5-2 39 0 0,0-1-1 0 0,0 0 1 0 0,0 0-1 0 0,-1-1 1 0 0,1 0-1 0 0,-1 0 1 0 0,7-9-1 0 0,6-11 135 0 0,-2 0 0 0 0,18-36 0 0 0,-25 41-83 0 0,10-28 0 0 0,-17 41-70 0 0,0 0-1 0 0,0 1 1 0 0,-1-1-1 0 0,0 0 1 0 0,-1 1-1 0 0,1-1 1 0 0,-1 0-1 0 0,-2-12 1 0 0,2 17-17 0 0,0 1 1 0 0,0-1-1 0 0,-1 1 1 0 0,1-1-1 0 0,0 1 1 0 0,-1-1-1 0 0,0 1 0 0 0,1-1 1 0 0,-1 1-1 0 0,0-1 1 0 0,0 1-1 0 0,1 0 1 0 0,-1-1-1 0 0,0 1 0 0 0,-1 0 1 0 0,1 0-1 0 0,0 0 1 0 0,0 0-1 0 0,0 0 1 0 0,-1 0-1 0 0,1 0 0 0 0,0 0 1 0 0,-1 0-1 0 0,1 1 1 0 0,-1-1-1 0 0,1 1 1 0 0,-1-1-1 0 0,1 1 1 0 0,-1-1-1 0 0,1 1 0 0 0,-1 0 1 0 0,1 0-1 0 0,-1-1 1 0 0,0 1-1 0 0,1 1 1 0 0,-1-1-1 0 0,1 0 0 0 0,-1 0 1 0 0,-2 1-1 0 0,-2 1-6 0 0,0-1 0 0 0,1 1-1 0 0,0 0 1 0 0,-1 1 0 0 0,1-1-1 0 0,0 1 1 0 0,0 0 0 0 0,0 0-1 0 0,-6 7 1 0 0,3-3-26 0 0,-12 11-52 0 0,-24 28 0 0 0,38-39 74 0 0,1 1 0 0 0,-1-1 0 0 0,1 1 0 0 0,1 0 0 0 0,0 1 0 0 0,0-1 0 0 0,-5 18 0 0 0,7-17 4 0 0,-6 15 81 0 0,2 1 0 0 0,1 0 0 0 0,1 0 0 0 0,0 29 0 0 0,3-22-35 0 0,0-10 49 0 0,3 32 1 0 0,-1-51-85 0 0,0 1 1 0 0,0 0-1 0 0,0-1 0 0 0,0 1 0 0 0,1-1 1 0 0,-1 0-1 0 0,1 1 0 0 0,0-1 1 0 0,0 0-1 0 0,0 0 0 0 0,1 0 1 0 0,-1 0-1 0 0,1 0 0 0 0,-1-1 1 0 0,1 1-1 0 0,0-1 0 0 0,0 0 0 0 0,0 0 1 0 0,0 0-1 0 0,0 0 0 0 0,1 0 1 0 0,-1-1-1 0 0,0 1 0 0 0,1-1 1 0 0,6 2-1 0 0,-1-1-53 0 0,-1 0 0 0 0,1-1 0 0 0,-1 0 0 0 0,1 0 0 0 0,0-1 0 0 0,-1 0 0 0 0,1 0-1 0 0,0-1 1 0 0,16-4 0 0 0,-16 2-181 0 0,-2 2-479 0 0,0-1 0 0 0,-1 0 0 0 0,1 0 0 0 0,-1-1 0 0 0,11-6 0 0 0,-5-1-6078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28.0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301 0 15408 0 0,'0'0'1393'0'0,"10"13"-1123"0"0,-7-8-47 0 0,-1-1-1 0 0,0 1 0 0 0,1 0 0 0 0,-1 0 0 0 0,-1 1 0 0 0,1-1 1 0 0,-1 0-1 0 0,0 0 0 0 0,0 1 0 0 0,-1-1 0 0 0,1 10 0 0 0,-3 5-353 0 0,-6 37 0 0 0,2-20 446 0 0,-34 200 987 0 0,19-121-1248 0 0,-21 107 1379 0 0,-71 223-1 0 0,45-214 627 0 0,44-116-962 0 0,21-95-776 0 0,2-1-1 0 0,0 0 1 0 0,3 37 0 0 0,-2-53-277 0 0,1-1 1 0 0,-1 1-1 0 0,1-1 0 0 0,0 1 1 0 0,0-1-1 0 0,0 0 1 0 0,1 1-1 0 0,-1-1 1 0 0,1 0-1 0 0,-1 0 0 0 0,1 0 1 0 0,0 0-1 0 0,1 0 1 0 0,-1 0-1 0 0,0-1 0 0 0,1 1 1 0 0,-1-1-1 0 0,1 1 1 0 0,0-1-1 0 0,0 0 1 0 0,0 0-1 0 0,0 0 0 0 0,0-1 1 0 0,0 1-1 0 0,1-1 1 0 0,3 2-1 0 0,1-1 28 0 0,0-1 0 0 0,0 0-1 0 0,0 0 1 0 0,0-1 0 0 0,0 1 0 0 0,0-2 0 0 0,0 1 0 0 0,0-1-1 0 0,0-1 1 0 0,13-3 0 0 0,129-34 1271 0 0,-118 33-2290 0 0,0 1 1 0 0,57-2-1 0 0,-38 14-2888 0 0,-37-7 2375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5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18719 0 0,'0'0'2018'0'0,"0"2"-1852"0"0,1 20 248 0 0,7 36 1 0 0,1 14 4 0 0,-9-52-351 0 0,4 56 122 0 0,-9 124 0 0 0,-10-40-1144 0 0,15-151 339 0 0,0 0 0 0 0,1 0 0 0 0,2 15 0 0 0,0-5-2091 0 0,-1-10 1171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6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 4608 0 0,'0'0'1989'0'0,"-12"3"3122"0"0,-6 4-3263 0 0,1 0 1 0 0,-17 10 0 0 0,21-9-1280 0 0,1 0 1 0 0,0 1 0 0 0,0 0-1 0 0,1 0 1 0 0,-17 20-1 0 0,22-22-234 0 0,4-6-176 0 0,0 1 0 0 0,1 0-1 0 0,-1 0 1 0 0,1 0 0 0 0,-1 0 0 0 0,1 0 0 0 0,-1 3 0 0 0,1-4 115 0 0,13 7 284 0 0,-2-6-372 0 0,-1 0 0 0 0,1-1 0 0 0,0 0 0 0 0,-1 0 0 0 0,1-1 0 0 0,0 0 0 0 0,14-2 0 0 0,-13 0-53 0 0,-7 1-94 0 0,0 0 1 0 0,-1 0-1 0 0,1 1 0 0 0,0-1 0 0 0,-1 1 1 0 0,1 0-1 0 0,0 0 0 0 0,0 0 1 0 0,-1 1-1 0 0,1-1 0 0 0,0 1 0 0 0,-1 0 1 0 0,1 0-1 0 0,6 3 0 0 0,-1 1 21 0 0,-8-4-49 0 0,0-1 0 0 0,1 0 0 0 0,-1 1 0 0 0,0 0 0 0 0,0-1 0 0 0,0 1 0 0 0,0-1 0 0 0,0 1 0 0 0,0 0 0 0 0,0 0 0 0 0,0 0 0 0 0,-1 0 0 0 0,1-1 0 0 0,0 1 0 0 0,0 0 0 0 0,-1 0 0 0 0,1 1 0 0 0,0-1 0 0 0,-1 0 0 0 0,1 0 0 0 0,-1 0 0 0 0,0 0 0 0 0,1 0 0 0 0,-1 1 0 0 0,0-1 0 0 0,0 0 0 0 0,1 2 0 0 0,-1 7 75 0 0,0-8-74 0 0,0 1 0 0 0,0-1 0 0 0,0 1 1 0 0,0-1-1 0 0,0 0 0 0 0,0 1 0 0 0,-1-1 1 0 0,1 1-1 0 0,-1-1 0 0 0,0 0 0 0 0,1 1 0 0 0,-1-1 1 0 0,0 0-1 0 0,-1 0 0 0 0,1 0 0 0 0,-3 4 1 0 0,-12 14 14 0 0,7-7 2 0 0,-1-1 0 0 0,0 0 0 0 0,-1-1 1 0 0,-1 0-1 0 0,-12 9 0 0 0,6-7-183 0 0,0-2 0 0 0,-1 0 0 0 0,-33 14 0 0 0,51-24-184 0 0,12-15-4593 0 0,-2 7 2328 0 0,0-4-4036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03:10:37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17 223 2760 0 0,'19'-2'272'0'0,"-12"1"893"0"0,0-1 0 0 0,0 1-1 0 0,-1-1 1 0 0,1-1 0 0 0,-1 1 0 0 0,8-5 0 0 0,-6 2-297 0 0,1 0 0 0 0,-1-1 0 0 0,12-11 0 0 0,-1-3 12 0 0,-1 0-1 0 0,18-27 1 0 0,-35 45-788 0 0,1-1-25 0 0,1 0 0 0 0,-2 0 0 0 0,1 0 0 0 0,0 0 0 0 0,0-1 0 0 0,-1 1 0 0 0,0-1 0 0 0,0 1 1 0 0,0-1-1 0 0,0 1 0 0 0,0-1 0 0 0,-1 1 0 0 0,0-6 0 0 0,0 8-32 0 0,0-1 0 0 0,0 1 0 0 0,0 0-1 0 0,-1 0 1 0 0,1-1 0 0 0,0 1 0 0 0,-1 0 0 0 0,1 0 0 0 0,-1 0 0 0 0,1 0 0 0 0,-1 0-1 0 0,0 0 1 0 0,0 0 0 0 0,1 0 0 0 0,-1 0 0 0 0,-1-2 0 0 0,0 2 40 0 0,0 0-1 0 0,1 0 1 0 0,-1 0 0 0 0,0 1 0 0 0,1-1-1 0 0,-1 0 1 0 0,0 1 0 0 0,0-1 0 0 0,0 1-1 0 0,0 0 1 0 0,1-1 0 0 0,-1 1 0 0 0,-4 0-1 0 0,1 1 131 0 0,0-1 1 0 0,0 1-1 0 0,0 0 0 0 0,0 1 0 0 0,0-1 0 0 0,0 1 0 0 0,0 0 0 0 0,0 0 0 0 0,-7 5 0 0 0,-2 2 768 0 0,-22 18-1 0 0,29-20-896 0 0,-1 0 1 0 0,1 0-1 0 0,1 1 0 0 0,-1 0 0 0 0,1 0 0 0 0,0 0 0 0 0,1 1 1 0 0,0 0-1 0 0,1 0 0 0 0,-1 0 0 0 0,2 1 0 0 0,-1-1 1 0 0,2 1-1 0 0,-4 19 0 0 0,5-25-60 0 0,1 0 1 0 0,0 0-1 0 0,1 0 1 0 0,-1 0-1 0 0,1 0 1 0 0,0 0-1 0 0,0 0 1 0 0,0 0-1 0 0,0 0 1 0 0,1 0-1 0 0,-1-1 1 0 0,1 1-1 0 0,0 0 1 0 0,0-1-1 0 0,1 0 1 0 0,4 7-1 0 0,-2-5 68 0 0,0 0 0 0 0,0 0 0 0 0,1 0 1 0 0,0 0-1 0 0,0-1 0 0 0,0 0 0 0 0,0 0 0 0 0,10 4 0 0 0,3 0-57 0 0,15 7-596 0 0,52 14 1 0 0,-69-24-1666 0 0,30 3 0 0 0,-26-5-5347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0:55.4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60 22 16903 0 0,'4'-13'1688'0'0,"-5"10"-1544"0"0,3-2 3043 0 0,-2 7-3039 0 0,0 0-1 0 0,0 0 1 0 0,0 0-1 0 0,0 0 1 0 0,0 0-1 0 0,0 0 1 0 0,-1 4-1 0 0,-1 8 217 0 0,-4 63 996 0 0,2-49-1055 0 0,-14 71 458 0 0,1-9-106 0 0,10-45-447 0 0,3-22-101 0 0,-2 42 0 0 0,6-64-137 0 0,0 1-1 0 0,0-1 0 0 0,0 0 1 0 0,0 1-1 0 0,1-1 0 0 0,-1 1 1 0 0,0-1-1 0 0,1 0 0 0 0,-1 1 1 0 0,1-1-1 0 0,-1 0 0 0 0,1 0 1 0 0,-1 1-1 0 0,2 0 0 0 0,-1-1-51 0 0,0 0 0 0 0,-1-1 0 0 0,1 1 0 0 0,0-1 0 0 0,-1 1-1 0 0,1-1 1 0 0,0 1 0 0 0,0-1 0 0 0,0 0 0 0 0,-1 1 0 0 0,1-1 0 0 0,0 0-1 0 0,0 0 1 0 0,0 0 0 0 0,0 1 0 0 0,-1-1 0 0 0,3 0 0 0 0,1-1-523 0 0,0 1-1 0 0,0-1 1 0 0,0 0 0 0 0,0 0 0 0 0,0-1 0 0 0,0 1-1 0 0,0-1 1 0 0,5-3 0 0 0,9-4-6707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0:55.8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121 73 15664 0 0,'0'0'1417'0'0,"-1"-1"-1075"0"0,0-1 0 0 0,-1 1 1 0 0,1 0-1 0 0,-1 0 0 0 0,1 0 0 0 0,-1 0 1 0 0,1 0-1 0 0,-1 0 0 0 0,1 0 0 0 0,-1 1 1 0 0,0-1-1 0 0,1 1 0 0 0,-1-1 0 0 0,0 1 1 0 0,1-1-1 0 0,-1 1 0 0 0,0 0 0 0 0,0 0 1 0 0,-2 0-1 0 0,1 0-218 0 0,1 1 0 0 0,-1 0-1 0 0,1-1 1 0 0,0 1 0 0 0,-1 0 0 0 0,1 1 0 0 0,0-1 0 0 0,0 0-1 0 0,0 0 1 0 0,0 1 0 0 0,0-1 0 0 0,-3 3 0 0 0,0 2-174 0 0,0 0 1 0 0,0 0 0 0 0,0 1-1 0 0,1-1 1 0 0,0 1-1 0 0,0 0 1 0 0,-5 11 0 0 0,7-11 109 0 0,-1 1 0 0 0,1-1 0 0 0,0 0 0 0 0,0 1 0 0 0,1 0 1 0 0,0-1-1 0 0,1 1 0 0 0,-1 0 0 0 0,2 11 0 0 0,0-15-28 0 0,0-1 0 0 0,0 1-1 0 0,0-1 1 0 0,0 0 0 0 0,0 1 0 0 0,1-1-1 0 0,-1 0 1 0 0,1 0 0 0 0,0 1-1 0 0,0-2 1 0 0,0 1 0 0 0,0 0-1 0 0,1 0 1 0 0,-1-1 0 0 0,1 1-1 0 0,0-1 1 0 0,0 0 0 0 0,-1 1-1 0 0,1-1 1 0 0,1-1 0 0 0,-1 1 0 0 0,6 2-1 0 0,-3-2 31 0 0,0 0 0 0 0,0 0 0 0 0,1-1 0 0 0,-1 1 0 0 0,1-2 0 0 0,-1 1 0 0 0,1-1 0 0 0,-1 0 0 0 0,1 0 0 0 0,-1-1 0 0 0,1 1 0 0 0,8-3 0 0 0,-6 0 57 0 0,-1 1 0 0 0,1-2 0 0 0,0 1 1 0 0,-1-1-1 0 0,0 0 0 0 0,0-1 0 0 0,0 0 1 0 0,12-9-1 0 0,-15 9-40 0 0,0 0 0 0 0,0 1 0 0 0,0-2 1 0 0,-1 1-1 0 0,1 0 0 0 0,-1-1 0 0 0,-1 0 0 0 0,1 0 0 0 0,-1 0 1 0 0,0 0-1 0 0,3-11 0 0 0,-5 12-53 0 0,0 0-1 0 0,0 0 1 0 0,0 0 0 0 0,-1 0-1 0 0,1 0 1 0 0,-2 0 0 0 0,1-1-1 0 0,0 1 1 0 0,-1 0 0 0 0,0 0-1 0 0,0 0 1 0 0,-1 0 0 0 0,1 0-1 0 0,-1 1 1 0 0,0-1 0 0 0,-5-8-1 0 0,4 8-29 0 0,-1 0-1 0 0,0 1 0 0 0,0-1 0 0 0,-1 1 0 0 0,1 0 0 0 0,-1 0 0 0 0,0 1 0 0 0,0-1 0 0 0,0 1 0 0 0,0 0 1 0 0,-1 0-1 0 0,-8-3 0 0 0,5 3-818 0 0,1-1 0 0 0,0-1 0 0 0,0 0 0 0 0,-10-7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0:52.4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141 69 2760 0 0,'0'0'7510'0'0,"-8"-24"-3028"0"0,8 23-3969 0 0,-3-22 2500 0 0,3 22-2743 0 0,0 0 0 0 0,0 0 0 0 0,0 0 0 0 0,0 0 0 0 0,0 0-1 0 0,0 0 1 0 0,-1 1 0 0 0,1-1 0 0 0,0 0 0 0 0,0 0 0 0 0,-1 0 0 0 0,1 0 0 0 0,-1 0 0 0 0,1 1-1 0 0,-1-1 1 0 0,1 0 0 0 0,-1 0 0 0 0,1 1 0 0 0,-1-1 0 0 0,1 0 0 0 0,-1 1 0 0 0,0-1 0 0 0,0 1-1 0 0,1-1 1 0 0,-2 0 0 0 0,1 1-224 0 0,0 1 0 0 0,0-1 0 0 0,0 0 0 0 0,0 1 0 0 0,0-1 0 0 0,0 1 0 0 0,0-1 0 0 0,0 1 0 0 0,0 0-1 0 0,0-1 1 0 0,0 1 0 0 0,0 0 0 0 0,0 0 0 0 0,1 0 0 0 0,-1 0 0 0 0,0-1 0 0 0,0 3 0 0 0,-15 41-46 0 0,3 0 0 0 0,-12 65-1 0 0,0 3-473 0 0,18-85 480 0 0,2 1-1 0 0,0 0 0 0 0,0 43 1 0 0,5-71 8 0 0,0 1 0 0 0,-1-1 1 0 0,1 0-1 0 0,0 0 0 0 0,0 1 1 0 0,0-1-1 0 0,0 0 0 0 0,0 0 1 0 0,0 1-1 0 0,0-1 0 0 0,0 0 1 0 0,0 0-1 0 0,0 1 0 0 0,0-1 1 0 0,0 0-1 0 0,0 0 1 0 0,1 1-1 0 0,-1-1 0 0 0,0 0 1 0 0,0 0-1 0 0,0 1 0 0 0,0-1 1 0 0,0 0-1 0 0,0 0 0 0 0,1 1 1 0 0,-1-1-1 0 0,0 0 0 0 0,0 0 1 0 0,0 0-1 0 0,0 0 0 0 0,1 1 1 0 0,-1-1-1 0 0,0 0 0 0 0,0 0 1 0 0,1 0-1 0 0,-1 0 1 0 0,0 0-1 0 0,0 0 0 0 0,1 0 1 0 0,-1 1-1 0 0,0-1 0 0 0,0 0 1 0 0,1 0-1 0 0,-1 0 0 0 0,0 0 1 0 0,0 0-1 0 0,1 0 0 0 0,-1 0 1 0 0,0 0-1 0 0,0 0 0 0 0,1 0 1 0 0,-1-1-1 0 0,0 1 1 0 0,0 0-1 0 0,1 0 0 0 0,-1 0 1 0 0,0 0-1 0 0,0 0 0 0 0,0 0 1 0 0,1 0-1 0 0,-1-1 0 0 0,0 1 1 0 0,0 0-1 0 0,1-1 0 0 0,11-12 80 0 0,-8 3-26 0 0,0 0-1 0 0,-1 0 1 0 0,0 0-1 0 0,-1-1 1 0 0,0 1-1 0 0,0-17 0 0 0,5-22 213 0 0,-2 19-16 0 0,1-44-1 0 0,-5 61-190 0 0,0 0 40 0 0,-1-1 0 0 0,-1 0 0 0 0,0 0 0 0 0,-1 0 0 0 0,0 1 0 0 0,-7-22 0 0 0,9 34-86 0 0,0 0 1 0 0,0-1-1 0 0,0 1 0 0 0,-1 0 1 0 0,1 0-1 0 0,-1 0 0 0 0,1-1 1 0 0,-1 1-1 0 0,1 0 1 0 0,-1 0-1 0 0,0 0 0 0 0,1 0 1 0 0,-1 0-1 0 0,0 0 0 0 0,0 0 1 0 0,0 0-1 0 0,0 1 1 0 0,0-1-1 0 0,0 0 0 0 0,0 0 1 0 0,0 1-1 0 0,0-1 0 0 0,0 1 1 0 0,0-1-1 0 0,-1 1 1 0 0,1-1-1 0 0,0 1 0 0 0,0 0 1 0 0,-2-1-1 0 0,1 1-30 0 0,1-1 14 0 0,0 1 0 0 0,1 0-1 0 0,-1 0 1 0 0,0-1 0 0 0,0 1 0 0 0,0-1-1 0 0,1 1 1 0 0,-1-1 0 0 0,0 1-1 0 0,1-1 1 0 0,-1 1 0 0 0,0-1 0 0 0,1 0-1 0 0,-1 1 1 0 0,1-1 0 0 0,-1 0 0 0 0,1 0-1 0 0,-1 1 1 0 0,1-1 0 0 0,-1 0 0 0 0,1-1-1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0:53.7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50 3224 0 0,'-1'0'240'0'0,"-29"-2"19925"0"0,42-14-17605 0 0,-5 12-2341 0 0,0 0 0 0 0,1 0 1 0 0,-1 0-1 0 0,1 1 0 0 0,-1 0 0 0 0,1 1 1 0 0,0-1-1 0 0,0 2 0 0 0,10-2 1 0 0,-17 3-217 0 0,0 0-1 0 0,0 0 1 0 0,0 0 0 0 0,0 0 0 0 0,0 0 0 0 0,0 0 0 0 0,-1 1-1 0 0,1-1 1 0 0,0 0 0 0 0,0 1 0 0 0,0-1 0 0 0,0 0 0 0 0,0 1-1 0 0,0-1 1 0 0,-1 1 0 0 0,1-1 0 0 0,0 1 0 0 0,0 0 0 0 0,-1-1-1 0 0,1 1 1 0 0,-1 0 0 0 0,1 0 0 0 0,0 0 0 0 0,0 1 3 0 0,0 0 1 0 0,0 0 0 0 0,-1 0-1 0 0,1 0 1 0 0,-1 0 0 0 0,1 0 0 0 0,-1 1-1 0 0,0-1 1 0 0,0 0 0 0 0,0 3-1 0 0,0 1 6 0 0,-1 0 0 0 0,0 1 0 0 0,0-1 0 0 0,0 0 0 0 0,-1 0 0 0 0,-3 7 0 0 0,-11 17-12 0 0,10-21 0 0 0,1 0 0 0 0,-7 19 0 0 0,4-7 0 0 0,-12 20 0 0 0,1-1 0 0 0,17-37 1 0 0,-3 8 45 0 0,1 0 0 0 0,0 0 0 0 0,0 0 0 0 0,1 1 0 0 0,-2 11 0 0 0,5-20-35 0 0,-1-1 0 0 0,1 1 0 0 0,0 0 0 0 0,0-1-1 0 0,1 1 1 0 0,-1 0 0 0 0,0-1 0 0 0,1 1 0 0 0,-1-1 0 0 0,1 1 0 0 0,0-1-1 0 0,0 1 1 0 0,0-1 0 0 0,0 1 0 0 0,1-1 0 0 0,-1 0 0 0 0,1 1 0 0 0,-1-1 0 0 0,1 0-1 0 0,0 0 1 0 0,0 0 0 0 0,0-1 0 0 0,0 1 0 0 0,0 0 0 0 0,0-1 0 0 0,0 1-1 0 0,0-1 1 0 0,4 2 0 0 0,-2-1 9 0 0,0-1 0 0 0,0 0-1 0 0,1 1 1 0 0,-1-1 0 0 0,0-1 0 0 0,1 1-1 0 0,-1-1 1 0 0,1 0 0 0 0,5 0 0 0 0,44-7 211 0 0,-29 3-188 0 0,14-4-2755 0 0,2 0-4296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2:13.7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169 1 5064 0 0,'-2'3'450'0'0,"-9"19"1009"0"0,0 5 3133 0 0,-1 18-3570 0 0,12-42-964 0 0,-14 81 1621 0 0,-4 128 0 0 0,14-161-1123 0 0,1 12 78 0 0,-11 108 262 0 0,-20 11-704 0 0,3-9 182 0 0,30-170-362 0 0,0 0-1 0 0,0 0 0 0 0,0 0 1 0 0,0 0-1 0 0,-3 5 0 0 0,-1 3-100 0 0,5-9-807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2:14.6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 5528 0 0,'0'0'6801'0'0,"4"-1"-3895"0"0,15-1-2324 0 0,-8 0-447 0 0,1 1 0 0 0,-1 0 0 0 0,0 0 0 0 0,0 1 0 0 0,1 1-1 0 0,14 2 1 0 0,24 1 449 0 0,15-4 27 0 0,77 12 0 0 0,-126-11-565 0 0,32 0-1 0 0,-31-2 66 0 0,24 2-1 0 0,227 34 1826 0 0,-50-19-754 0 0,-84-9-1196 0 0,27 4 119 0 0,142 13 948 0 0,-234-14-814 0 0,52 3 50 0 0,132 0 177 0 0,187-16 174 0 0,-215-8-485 0 0,48 0 50 0 0,-189 8-184 0 0,224-2 154 0 0,-39-3 101 0 0,-232 8-222 0 0,296-9 404 0 0,-160-1-209 0 0,-87 7-116 0 0,539-47 445 0 0,-455 41-498 0 0,-41 3 112 0 0,-111 5-155 0 0,0 1 0 0 0,0 1 0 0 0,1 1-1 0 0,17 3 1 0 0,-34-4-30 0 0,0-1 0 0 0,1 1 0 0 0,-1 0 0 0 0,0-1 0 0 0,0 1 0 0 0,0 0 0 0 0,0 0 0 0 0,0 1 0 0 0,0-1 0 0 0,0 0 0 0 0,0 1 0 0 0,0-1 0 0 0,0 1 0 0 0,-1-1-1 0 0,1 1 1 0 0,1 2 0 0 0,-1-1 3 0 0,0 1 0 0 0,-1-1 0 0 0,1 1-1 0 0,-1-1 1 0 0,0 1 0 0 0,0-1 0 0 0,0 1 0 0 0,0 0-1 0 0,0 5 1 0 0,-1 11 10 0 0,-1-1-1 0 0,0 1 1 0 0,-2-1-1 0 0,0 0 1 0 0,-6 22-1 0 0,-99 330 135 0 0,93-322-89 0 0,0 2 49 0 0,-14 96 0 0 0,8 56 37 0 0,21-197-272 0 0,-1 1 1 0 0,0-1-1 0 0,-1 1 1 0 0,1-1 0 0 0,-6 12-1 0 0,7-18-33 0 0,0 0 1 0 0,0 1-1 0 0,0-1 0 0 0,-1 1 0 0 0,1-1 0 0 0,0 0 0 0 0,-1 1 1 0 0,1-1-1 0 0,0 1 0 0 0,-1-1 0 0 0,1 0 0 0 0,0 0 1 0 0,-1 1-1 0 0,1-1 0 0 0,-1 0 0 0 0,1 1 0 0 0,0-1 1 0 0,-1 0-1 0 0,1 0 0 0 0,-1 0 0 0 0,0 0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2:16.0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4608 0 0,'16'8'328'0'0,"-8"2"3863"0"0,-7-8-3633 0 0,0-1 0 0 0,-1 1 1 0 0,1-1-1 0 0,-1 1 0 0 0,1-1 1 0 0,-1 1-1 0 0,0 0 0 0 0,0-1 1 0 0,0 4-1 0 0,0-4-537 0 0,0 0-1 0 0,0 0 1 0 0,0 0-1 0 0,0 1 1 0 0,0-1-1 0 0,0 0 1 0 0,1 0-1 0 0,-1 0 1 0 0,0 1 0 0 0,1-1-1 0 0,-1 0 1 0 0,1 0-1 0 0,-1 0 1 0 0,1 0-1 0 0,-1 0 1 0 0,1 0-1 0 0,0 0 1 0 0,-1 0-1 0 0,2 1 1 0 0,7 7-86 0 0,-7-7 129 0 0,0 0 1 0 0,-1 0 0 0 0,1 0-1 0 0,0 0 1 0 0,1-1 0 0 0,-1 1-1 0 0,4 1 1 0 0,7 2 294 0 0,-1-1 0 0 0,1 0 1 0 0,0-1-1 0 0,0 0 0 0 0,0-1 1 0 0,0-1-1 0 0,16 0 0 0 0,0 1-53 0 0,1-4 4 0 0,-4-1-19 0 0,-9 2-46 0 0,1-1 0 0 0,20-4 1 0 0,14-2 63 0 0,309-25 123 0 0,-184 26-310 0 0,-45 2 106 0 0,-7 7-100 0 0,-39 1-43 0 0,115 14 296 0 0,-66-2 243 0 0,-58-10-445 0 0,63 5 122 0 0,48-2-69 0 0,-67-5-77 0 0,18 5 124 0 0,192 6 722 0 0,-275-14-844 0 0,250-5 459 0 0,-109 1-480 0 0,-39 1-16 0 0,158 4 119 0 0,-115 3-54 0 0,-82 0-132 0 0,44-1 12 0 0,31-8 9 0 0,-157 5-28 0 0,37 3 0 0 0,6 1 86 0 0,121-1 276 0 0,106-25-8 0 0,17 2-96 0 0,-260 16-439 0 0,0-2 0 0 0,87-20 0 0 0,-107 17-841 0 0,-24 6-587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28.7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1 16871 0 0,'0'0'3770'0'0,"6"13"-1354"0"0,-4-4-1986 0 0,-1 1 1 0 0,0-1 0 0 0,0 1-1 0 0,-1 0 1 0 0,-1 0 0 0 0,-1 13-1 0 0,0 15 80 0 0,-8 166 524 0 0,0 0-658 0 0,5-91-178 0 0,-1 2-63 0 0,5-23 607 0 0,0-47-2351 0 0,0 0-6869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4:52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 4752 0 0,'-3'10'464'0'0,"-1"-5"-464"0"0,4 1 0 0 0,4-2 0 0 0,-4 1 64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5:28.4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63 5064 0 0,'0'0'232'0'0,"1"-1"-14"0"0,-1 1-217 0 0,0 0 0 0 0,1-1 0 0 0,-1 1 0 0 0,0 0 0 0 0,1-1 0 0 0,-1 1 0 0 0,0-1 0 0 0,0 1 0 0 0,1 0 0 0 0,-1-1 0 0 0,0 1-1 0 0,0-1 1 0 0,0 1 0 0 0,0 0 0 0 0,1-1 0 0 0,-1 1 0 0 0,0-1 0 0 0,0 1 0 0 0,0-1 0 0 0,0 1 0 0 0,0 0 0 0 0,0-1 0 0 0,0 1-1 0 0,0-1 1 0 0,0 0 0 0 0,0-5 490 0 0,4 1 1165 0 0,-3 4-1218 0 0,-1 1 1 0 0,1-1-1 0 0,-1 0 1 0 0,1 1-1 0 0,-1-1 1 0 0,0 1-1 0 0,1-1 1 0 0,-1 0 0 0 0,0 1-1 0 0,1-1 1 0 0,-1 0-1 0 0,0 0 1 0 0,0 1-1 0 0,0-1 1 0 0,0 0-1 0 0,0-1 1 0 0,4-9 4082 0 0,-4 10-4433 0 0,1 1 0 0 0,-1 0 0 0 0,0 0 0 0 0,0-1 0 0 0,1 1 0 0 0,-1 0 1 0 0,0-1-1 0 0,0 1 0 0 0,0-1 0 0 0,0 1 0 0 0,1 0 0 0 0,-1-1 0 0 0,0 1 0 0 0,0 0 0 0 0,0-1 1 0 0,0 1-1 0 0,0-1 0 0 0,0 1 0 0 0,0 0 0 0 0,0-1 0 0 0,0 1 0 0 0,0-1 0 0 0,0 1 0 0 0,0 0 0 0 0,-1-1 1 0 0,1 1-1 0 0,0-1 0 0 0,0 1 0 0 0,0 0 0 0 0,0-1 0 0 0,-1 1 0 0 0,1 0 0 0 0,0-1 0 0 0,0 1 1 0 0,-1 0-1 0 0,1 0 0 0 0,0-1 0 0 0,-1 1 0 0 0,1 0 0 0 0,0 0 0 0 0,-1-1 0 0 0,1 1 0 0 0,0 0 1 0 0,-1 0-1 0 0,1 0 0 0 0,0 0 0 0 0,-1-1 0 0 0,2 4 267 0 0,1 0 0 0 0,-1 0 0 0 0,0 1 0 0 0,0-1 1 0 0,-1 0-1 0 0,1 0 0 0 0,-1 1 0 0 0,1 5 0 0 0,2 39 68 0 0,-6 8 65 0 0,-10 64 1 0 0,9-93-376 0 0,-4 90 423 0 0,2-35-192 0 0,5-56-271 0 0,1-23-87 0 0,0 1 0 0 0,0 0 1 0 0,0 0-1 0 0,0 0 1 0 0,-1-1-1 0 0,0 1 1 0 0,-1 6-1 0 0,2-10 12 0 0,0 0 1 0 0,0 0-1 0 0,0 0 0 0 0,0 0 1 0 0,0 0-1 0 0,0 1 0 0 0,0-1 0 0 0,0 0 1 0 0,0 0-1 0 0,0 0 0 0 0,0 0 1 0 0,0 0-1 0 0,0 0 0 0 0,0 0 1 0 0,0 0-1 0 0,0 1 0 0 0,0-1 0 0 0,0 0 1 0 0,0 0-1 0 0,0 0 0 0 0,0 0 1 0 0,1 0-1 0 0,-1 0 0 0 0,0 0 1 0 0,0 0-1 0 0,0 0 0 0 0,0 0 0 0 0,0 1 1 0 0,0-1-1 0 0,0 0 0 0 0,0 0 1 0 0,1 0-1 0 0,-1 0 0 0 0,0 0 1 0 0,0 0-1 0 0,0 0 0 0 0,0 0 0 0 0,0 0 1 0 0,0 0-1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5:29.9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1083 2760 0 0,'0'0'7992'0'0,"9"-11"-5904"0"0,-3 3-1394 0 0,0-2-1 0 0,0 1 1 0 0,-1-1 0 0 0,0 0 0 0 0,-1 0 0 0 0,4-10 0 0 0,3-9 274 0 0,1 4 46 0 0,1 0-1 0 0,28-39 1 0 0,41-41 1175 0 0,353-393 1250 0 0,-354 414-3019 0 0,8-10-2 0 0,-88 92-423 0 0,21-25 38 0 0,-20 25-50 0 0,-1 0 0 0 0,1-1-1 0 0,-1 1 1 0 0,0 0 0 0 0,0-1-1 0 0,0 1 1 0 0,0-1 0 0 0,-1 1-1 0 0,1-1 1 0 0,0-5 0 0 0,-1 8-108 0 0,0-1 0 0 0,0 1 1 0 0,0 0-1 0 0,0-1 0 0 0,-1 1 1 0 0,1-1-1 0 0,0 1 0 0 0,0-1 1 0 0,0 1-1 0 0,-1-1 0 0 0,1 1 1 0 0,0 0-1 0 0,-1-1 0 0 0,1 1 1 0 0,0 0-1 0 0,-1-1 0 0 0,1 1 0 0 0,0 0 1 0 0,-1-1-1 0 0,1 1 0 0 0,-1 0 1 0 0,1 0-1 0 0,-1-1 0 0 0,1 1 1 0 0,0 0-1 0 0,-1 0 0 0 0,1 0 1 0 0,-1 0-1 0 0,1 0 0 0 0,-1-1 1 0 0,1 1-1 0 0,-2 0 0 0 0,-4 0-1723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5:25.5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268 43 5064 0 0,'0'0'389'0'0,"19"0"3159"0"0,-11-2-1627 0 0,0-1-1 0 0,-1 0 0 0 0,11-5 1 0 0,-17 7-1757 0 0,-1 1-15 0 0,1 0 0 0 0,-1 0 0 0 0,0 0-1 0 0,1 0 1 0 0,-1 0 0 0 0,0-1 0 0 0,0 1-1 0 0,1 0 1 0 0,-1 0 0 0 0,0 0 0 0 0,0-1-1 0 0,1 1 1 0 0,-1 0 0 0 0,0 0 0 0 0,0-1-1 0 0,1 1 1 0 0,-1 0 0 0 0,0 0 0 0 0,0-1-1 0 0,0 1 1 0 0,0 0 0 0 0,0-1 0 0 0,1 1-1 0 0,-1 0 1 0 0,0-1 0 0 0,0 1 0 0 0,0 0-1 0 0,0-1 1 0 0,0 1 0 0 0,0 0 0 0 0,0-1-1 0 0,-8-7 1283 0 0,6 6-1346 0 0,0 1 1 0 0,-1 0-1 0 0,1 0 0 0 0,0 0 1 0 0,-1 0-1 0 0,1 0 0 0 0,-6 0 1 0 0,-10 1-76 0 0,0 1 0 0 0,0 2 0 0 0,0-1 1 0 0,1 2-1 0 0,-1 0 0 0 0,1 1 0 0 0,0 1 1 0 0,0 1-1 0 0,-16 8 0 0 0,18-7 201 0 0,0 0-1 0 0,-27 20 0 0 0,39-26-139 0 0,0 0-1 0 0,0 1 0 0 0,0 0 1 0 0,0-1-1 0 0,0 1 0 0 0,1 1 0 0 0,-1-1 1 0 0,1 0-1 0 0,0 0 0 0 0,0 1 1 0 0,0-1-1 0 0,0 1 0 0 0,1 0 0 0 0,0-1 1 0 0,-1 1-1 0 0,1 0 0 0 0,0 0 1 0 0,0 6-1 0 0,1-8-48 0 0,0-1-1 0 0,1 0 1 0 0,-1 1 0 0 0,1-1 0 0 0,-1 0-1 0 0,1 1 1 0 0,-1-1 0 0 0,1 0 0 0 0,-1 0-1 0 0,1 0 1 0 0,0 0 0 0 0,0 0-1 0 0,0 0 1 0 0,0 0 0 0 0,0 0 0 0 0,0 0-1 0 0,0 0 1 0 0,0 0 0 0 0,0 0 0 0 0,0-1-1 0 0,0 1 1 0 0,0 0 0 0 0,1-1 0 0 0,1 2-1 0 0,4 0 89 0 0,1 1 0 0 0,14 2 0 0 0,-19-4-78 0 0,25 3 424 0 0,51 3-1 0 0,-58-7-263 0 0,1 1 0 0 0,-1 2 0 0 0,0 0 0 0 0,29 8 0 0 0,-48-10-187 0 0,1 0 1 0 0,0 0-1 0 0,0 0 1 0 0,0 1-1 0 0,-1-1 1 0 0,1 1-1 0 0,-1-1 1 0 0,1 1-1 0 0,-1 0 1 0 0,0 0-1 0 0,0 0 1 0 0,0 0-1 0 0,0 1 1 0 0,0-1-1 0 0,0 0 1 0 0,3 6-1 0 0,-4-4 8 0 0,0-1-1 0 0,0 1 0 0 0,0 0 0 0 0,0 0 0 0 0,0-1 0 0 0,-1 1 1 0 0,1 0-1 0 0,-1 0 0 0 0,0 0 0 0 0,-1 0 0 0 0,0 6 0 0 0,-2 3 16 0 0,0 0 0 0 0,-1-1-1 0 0,-1 1 1 0 0,0-1 0 0 0,-1 0-1 0 0,-10 18 1 0 0,8-19-37 0 0,1 0 1 0 0,-2 0-1 0 0,1 0 0 0 0,-2-1 1 0 0,1-1-1 0 0,-1 1 0 0 0,-1-1 0 0 0,0-1 1 0 0,0 0-1 0 0,0-1 0 0 0,-1 0 1 0 0,0-1-1 0 0,0 0 0 0 0,-21 7 0 0 0,28-12 7 0 0,1 0 0 0 0,-1-1 0 0 0,0 1 0 0 0,1-1 0 0 0,-1 0 0 0 0,0 0 0 0 0,-6-1 0 0 0,10 1 3 0 0,0 0-1 0 0,0 0 1 0 0,0 0-1 0 0,0 0 1 0 0,0 0 0 0 0,0-1-1 0 0,0 1 1 0 0,0 0-1 0 0,0-1 1 0 0,0 1-1 0 0,1 0 1 0 0,-1-1-1 0 0,0 1 1 0 0,0-1-1 0 0,0 0 1 0 0,0 1-1 0 0,0-1 1 0 0,1 0-1 0 0,-1 1 1 0 0,0-1-1 0 0,1 0 1 0 0,-1 0-1 0 0,1 0 1 0 0,-1 1-1 0 0,1-1 1 0 0,-1 0-1 0 0,1 0 1 0 0,-1 0-1 0 0,1 0 1 0 0,0 0-1 0 0,-1 0 1 0 0,1 0-1 0 0,0 0 1 0 0,0 0-1 0 0,0 0 1 0 0,0 0-1 0 0,0 0 1 0 0,0-2-1 0 0,0 2 11 0 0,1-5 52 0 0,0 1 0 0 0,0-1 0 0 0,1 0 0 0 0,-1 1 0 0 0,1 0 1 0 0,1-1-1 0 0,-1 1 0 0 0,5-8 0 0 0,47-56 825 0 0,-34 45-575 0 0,18-27 1 0 0,-19 21-741 0 0,2 2 0 0 0,35-37-1 0 0,-48 57-2201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5:26.9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113 10 4608 0 0,'10'-10'18431'0'0,"-14"14"-18366"0"0,0 0 0 0 0,0 0-1 0 0,0 1 1 0 0,0-1-1 0 0,1 1 1 0 0,-6 10 0 0 0,0-1-30 0 0,-5 6 52 0 0,2-1 1 0 0,0 2-1 0 0,1 0 0 0 0,-10 27 0 0 0,10-15 1352 0 0,11-33-1436 0 0,0 1 1 0 0,0-1-1 0 0,0 0 1 0 0,0 1-1 0 0,-1-1 1 0 0,1 0-1 0 0,0 1 0 0 0,0-1 1 0 0,0 0-1 0 0,0 1 1 0 0,0-1-1 0 0,0 1 1 0 0,0-1-1 0 0,0 0 1 0 0,0 1-1 0 0,0-1 0 0 0,1 0 1 0 0,-1 1-1 0 0,0-1 1 0 0,0 0-1 0 0,0 1 1 0 0,0-1-1 0 0,0 0 1 0 0,1 1-1 0 0,-1-1 0 0 0,0 0 1 0 0,0 1-1 0 0,1-1 1 0 0,-1 0-1 0 0,0 0 1 0 0,0 1-1 0 0,1-1 1 0 0,-1 0-1 0 0,0 0 0 0 0,1 0 1 0 0,-1 1-1 0 0,0-1 1 0 0,1 0-1 0 0,-1 0 1 0 0,0 0-1 0 0,1 0 1 0 0,-1 0-1 0 0,1 0 0 0 0,-1 0 1 0 0,0 0-1 0 0,1 0 1 0 0,0 0-1 0 0,2 1-2 0 0,1 0 1 0 0,0 0-1 0 0,0 0 0 0 0,0-1 1 0 0,0 0-1 0 0,0 0 0 0 0,0 0 0 0 0,0 0 1 0 0,0-1-1 0 0,0 1 0 0 0,-1-1 0 0 0,1 0 1 0 0,0 0-1 0 0,0-1 0 0 0,-1 1 1 0 0,7-4-1 0 0,5-3-363 0 0,-1-1 0 0 0,21-17-1 0 0,-25 19-173 0 0,8-9-2256 0 0,22-22-1 0 0,-22 20 1539 0 0,8-7-953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5:27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255 0 3224 0 0,'-3'8'3882'0'0,"-16"29"10166"0"0,-6 23-9369 0 0,1-2-3706 0 0,-15 28 89 0 0,-65 153 102 0 0,68-151-1016 0 0,32-80-910 0 0,5-18-2787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6:07.8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29 8952 0 0,'0'0'4066'0'0,"-6"-4"-2598"0"0,4 4-1277 0 0,1-1-1 0 0,-1 0 1 0 0,0 0-1 0 0,1 0 1 0 0,-1-1-1 0 0,1 1 1 0 0,0 0-1 0 0,-1 0 0 0 0,-1-3 1 0 0,-2-2 1177 0 0,5 0 1716 0 0,-9 139-2768 0 0,1-49-396 0 0,-19 333 80 0 0,21-323 80 0 0,-3 94-728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6:08.7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0 193 13824 0 0,'0'0'1246'0'0,"12"-8"-1216"0"0,-11 6-36 0 0,1 1 0 0 0,0-1 1 0 0,-1 1-1 0 0,1-1 1 0 0,0 1-1 0 0,0 0 0 0 0,0 0 1 0 0,0 0-1 0 0,0 0 0 0 0,0 0 1 0 0,0 0-1 0 0,0 0 1 0 0,0 1-1 0 0,0-1 0 0 0,0 1 1 0 0,0 0-1 0 0,0-1 1 0 0,5 1-1 0 0,1 0 36 0 0,0 0-1 0 0,1 1 1 0 0,14 2 0 0 0,32 11-12 0 0,-31-8-3 0 0,-1-1 0 0 0,33 4 1 0 0,-1-3 263 0 0,31 1 414 0 0,-31-7-34 0 0,-1-2 1 0 0,90-16 0 0 0,-48-3-339 0 0,112-18-10 0 0,-174 37-307 0 0,-1 2-1 0 0,1 1 0 0 0,0 2 0 0 0,51 10 0 0 0,-64-11 113 0 0,0 0 0 0 0,40-3 0 0 0,-20 0 35 0 0,147-7 707 0 0,-80 2-524 0 0,-47 4-256 0 0,151-14 44 0 0,-67-2-6 0 0,-59 9-115 0 0,176-12-1 0 0,-124 12 0 0 0,200-14 1000 0 0,2 5-104 0 0,-320 16-732 0 0,-1-1 0 0 0,31-8 0 0 0,-19 4 74 0 0,-27 6-194 0 0,0 1 1 0 0,0 0-1 0 0,0 0 1 0 0,-1 0 0 0 0,1 1-1 0 0,0-1 1 0 0,0 1 0 0 0,5 2-1 0 0,11 1 169 0 0,2-3 40 0 0,-15-1-172 0 0,-1 1-1 0 0,0-1 1 0 0,0 1-1 0 0,0 0 1 0 0,8 3-1 0 0,-13-3-73 0 0,0 0 0 0 0,0 0 0 0 0,0 1 0 0 0,-1-1 1 0 0,1 1-1 0 0,0-1 0 0 0,-1 1 0 0 0,1-1 0 0 0,-1 1 0 0 0,1 2 0 0 0,0-1 6 0 0,1 5 32 0 0,-1-1 1 0 0,0 1-1 0 0,0 16 1 0 0,0-4 17 0 0,-1-11-53 0 0,0 0 0 0 0,-1 0-1 0 0,-1-1 1 0 0,1 1 0 0 0,-6 16-1 0 0,-1 6-3 0 0,-20 77 29 0 0,14-56 42 0 0,-12 73-1 0 0,22-96 93 0 0,1-8-133 0 0,1 0-1 0 0,0 38 1 0 0,3-37-24 0 0,-1-15-3 0 0,0 0 0 0 0,1 0-1 0 0,-1 0 1 0 0,1 0 0 0 0,4 13-1 0 0,-1-9-56 0 0,-3-7-45 0 0,0-1-1 0 0,0 0 1 0 0,0 1-1 0 0,1-1 0 0 0,-1 0 1 0 0,1 0-1 0 0,-1 0 1 0 0,1 0-1 0 0,0-1 0 0 0,0 1 1 0 0,0 0-1 0 0,1-1 1 0 0,-1 0-1 0 0,1 1 1 0 0,4 3-1 0 0,1-4-1449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46:09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0 225 5064 0 0,'0'0'232'0'0,"14"9"365"0"0,-8-7 937 0 0,0-1-1 0 0,0 1 1 0 0,0-1 0 0 0,0 0 0 0 0,11 0-1 0 0,-1 1-1316 0 0,102 17-73 0 0,-42-9 220 0 0,-14-1-354 0 0,73 0 0 0 0,-32-9-29 0 0,308-11 2324 0 0,-310 2-2015 0 0,126-14 733 0 0,-123 11-790 0 0,91-13-78 0 0,73-6-38 0 0,-10 1-38 0 0,215-17 473 0 0,-200 49-168 0 0,-240-1-339 0 0,-1-2 0 0 0,47-7 0 0 0,65-19 151 0 0,-77 13-24 0 0,32-6 112 0 0,64-12 251 0 0,-149 30-403 0 0,1 1 1 0 0,14 1-1 0 0,-27 1-64 0 0,2 5-240 0 0,-7-4-884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53:29.6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92 5528 0 0,'0'0'422'0'0,"-2"-7"435"0"0,-1-2 4352 0 0,3 7-4520 0 0,0 1 1 0 0,0-1 0 0 0,1 0 0 0 0,-1 0-1 0 0,1 1 1 0 0,-1-1 0 0 0,1 0 0 0 0,-1 1-1 0 0,1-1 1 0 0,0 0 0 0 0,0 1 0 0 0,0-1 0 0 0,2-2-1 0 0,-1 1-194 0 0,1 1 0 0 0,0-1 0 0 0,0 0 0 0 0,0 1 0 0 0,0 0 0 0 0,3-2-1 0 0,6-2 123 0 0,-1 0 0 0 0,23-6 0 0 0,-29 10-483 0 0,1 1-1 0 0,0-1 1 0 0,0 2-1 0 0,-1-1 1 0 0,1 0-1 0 0,11 2 1 0 0,-15-1-114 0 0,-1 0 0 0 0,1 0 0 0 0,0 0-1 0 0,0 0 1 0 0,-1 1 0 0 0,1-1 0 0 0,0 0 0 0 0,-1 1 0 0 0,1 0 0 0 0,0-1 0 0 0,-1 1 0 0 0,1 0 0 0 0,-1 0-1 0 0,1 0 1 0 0,-1 0 0 0 0,0 0 0 0 0,1 0 0 0 0,-1 0 0 0 0,0 1 0 0 0,0-1 0 0 0,0 0 0 0 0,0 1 0 0 0,0-1-1 0 0,0 1 1 0 0,0-1 0 0 0,1 4 0 0 0,0 1-11 0 0,-1 1 1 0 0,0 0-1 0 0,-1 0 0 0 0,1 0 0 0 0,-1 0 1 0 0,0 0-1 0 0,-1 0 0 0 0,0 0 0 0 0,0 0 0 0 0,-3 10 1 0 0,-4 7 54 0 0,-17 37 1 0 0,9-26-44 0 0,-28 66-21 0 0,38-77 109 0 0,6-23-11 0 0,14 6 243 0 0,-6-7-240 0 0,0 0-1 0 0,1-1 1 0 0,-1 0-1 0 0,0-1 1 0 0,1 0-1 0 0,-1 0 1 0 0,13-6-1 0 0,-8 4-28 0 0,104-41-73 0 0,-73 28-1018 0 0,-22 7 343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29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46 19263 0 0,'1'-1'99'0'0,"-1"0"0"0"0,0 0 0 0 0,0 0 0 0 0,1 0 1 0 0,-1 0-1 0 0,1 0 0 0 0,-1 0 0 0 0,1 0 0 0 0,-1 1 0 0 0,1-1 0 0 0,0 0 0 0 0,-1 0 0 0 0,1 0 0 0 0,0 1 0 0 0,0-1 0 0 0,-1 0 0 0 0,1 1 0 0 0,0-1 0 0 0,0 1 0 0 0,0-1 0 0 0,0 1 0 0 0,2-1 0 0 0,27-10 193 0 0,-20 8 492 0 0,8-1-149 0 0,-1 0 0 0 0,1 2 0 0 0,0 0 1 0 0,0 1-1 0 0,22 1 0 0 0,-22 0-300 0 0,136 11 1655 0 0,-52 4-1470 0 0,-56-9-421 0 0,-17-1-605 0 0,34 3 1330 0 0,-32-9-3462 0 0,0-6-4824 0 0,-20 3-976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53:28.8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43 2760 0 0,'-7'-1'20135'0'0,"13"0"-16651"0"0,7-2-7197 0 0,-11 3 5588 0 0,49-4-1678 0 0,-6-4 1348 0 0,-28 7-1008 0 0,-1-1-1 0 0,23-5 1 0 0,7-1 66 0 0,-45 8-597 0 0,103-7 766 0 0,-100 6-747 0 0,0 1-1 0 0,0 1 1 0 0,-1-1 0 0 0,1 1 0 0 0,0-1 0 0 0,0 1-1 0 0,0 0 1 0 0,-1 0 0 0 0,5 2 0 0 0,-7-2-18 0 0,1 0 0 0 0,-1 0 1 0 0,0 0-1 0 0,0 0 1 0 0,0 0-1 0 0,0 0 0 0 0,0 0 1 0 0,0 0-1 0 0,0 0 0 0 0,0 0 1 0 0,0 0-1 0 0,0 1 0 0 0,-1-1 1 0 0,1 0-1 0 0,0 1 0 0 0,-1-1 1 0 0,1 0-1 0 0,-1 1 1 0 0,0-1-1 0 0,1 1 0 0 0,-1-1 1 0 0,0 1-1 0 0,0-1 0 0 0,0 3 1 0 0,-1 0 6 0 0,1-1 1 0 0,-1 1-1 0 0,0 0 1 0 0,-1-1-1 0 0,1 1 1 0 0,-3 5-1 0 0,2-5 6 0 0,-5 8 19 0 0,-1 0 0 0 0,0 0 0 0 0,-19 20 0 0 0,26-30-39 0 0,-66 82 188 0 0,-57 97-1 0 0,104-150-85 0 0,-27 45 112 0 0,46-75-184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53:30.4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83 1 7832 0 0,'0'0'9109'0'0,"-4"5"-7552"0"0,2 1-1247 0 0,-1-1-1 0 0,0 0 0 0 0,1 0 1 0 0,0 1-1 0 0,0 0 1 0 0,1-1-1 0 0,-1 1 0 0 0,1 0 1 0 0,0 10-1 0 0,-2 3 105 0 0,-11 112 608 0 0,-2 10-593 0 0,-4-48-383 0 0,20-92 84 0 0,-4 7 4 0 0,2 23-1430 0 0,2-20-192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53:31.0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0 935 13216 0 0,'16'-25'1436'0'0,"25"-28"469"0"0,-20 29-219 0 0,-1-2-1 0 0,18-29 1 0 0,-4 5-438 0 0,-8 13-974 0 0,15-21 1074 0 0,91-100-1 0 0,-90 108-1440 0 0,-31 35 52 0 0,1 2 0 0 0,16-17 0 0 0,-26 29 41 0 0,-1 0-1 0 0,1-1 0 0 0,0 1 0 0 0,0 0 1 0 0,0 0-1 0 0,0 0 0 0 0,0 1 0 0 0,0-1 1 0 0,1 0-1 0 0,-1 1 0 0 0,4-1 1 0 0,-5 1 2 0 0,1 0 1 0 0,0-1 0 0 0,0 1-1 0 0,0-1 1 0 0,-1 1 0 0 0,1-1 0 0 0,0 0-1 0 0,-1 1 1 0 0,1-1 0 0 0,0 0-1 0 0,-1 0 1 0 0,1 0 0 0 0,-1 0-1 0 0,1 0 1 0 0,1-3 0 0 0,6-9 125 0 0,0 0 0 0 0,-1 0 0 0 0,-1-1-1 0 0,10-26 1 0 0,-8 18 51 0 0,15-27 0 0 0,-15 32-205 0 0,1 1 0 0 0,1 0 0 0 0,1 0 0 0 0,0 1 0 0 0,0 1 0 0 0,17-15 0 0 0,4 1-1056 0 0,-32 28 802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54:00.0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1606 250 6648 0 0,'0'0'600'0'0,"3"-18"162"0"0,-3 15-501 0 0,0 1-1 0 0,0-1 1 0 0,0 1-1 0 0,0 0 0 0 0,0-1 1 0 0,-1 1-1 0 0,1-1 0 0 0,-1 1 1 0 0,0 0-1 0 0,0-1 1 0 0,0 1-1 0 0,0 0 0 0 0,-1-3 1 0 0,-1-5 485 0 0,3 10-684 0 0,0-1 0 0 0,0 0 0 0 0,0 0 0 0 0,0 0 1 0 0,0 1-1 0 0,0-1 0 0 0,-1 0 0 0 0,1 0 0 0 0,0 1 0 0 0,0-1 0 0 0,-1 0 0 0 0,1 0 0 0 0,-1-1 1 0 0,-6-9 562 0 0,7 9-516 0 0,-1 1 0 0 0,0-1 1 0 0,0 1-1 0 0,1-1 0 0 0,-1 1 1 0 0,0 0-1 0 0,-1-1 1 0 0,1 1-1 0 0,0 0 0 0 0,0-1 1 0 0,-2 0-1 0 0,-6-4 168 0 0,-1 1-1 0 0,1 1 1 0 0,-1 0 0 0 0,1 0 0 0 0,-1 1 0 0 0,0 0-1 0 0,-15-2 1 0 0,-13-4 211 0 0,10 3-126 0 0,-48-6 0 0 0,37 8-232 0 0,-94-3 29 0 0,75 6-148 0 0,-6 2-11 0 0,1 2 0 0 0,0 2 0 0 0,-73 17 0 0 0,95-14-11 0 0,-11 2 49 0 0,-76 24-1 0 0,107-27-12 0 0,-85 33 150 0 0,85-31-156 0 0,1 1 0 0 0,-37 24-1 0 0,36-18-19 0 0,0 1-1 0 0,1 0 1 0 0,1 2-1 0 0,1 0 1 0 0,-27 37 0 0 0,25-26 32 0 0,1 1 1 0 0,2 1-1 0 0,-23 56 1 0 0,-24 105 421 0 0,51-144-176 0 0,-8 84 1 0 0,20-127-246 0 0,1 1 0 0 0,0-1 1 0 0,1 0-1 0 0,0 0 0 0 0,0 0 1 0 0,0 1-1 0 0,0-1 1 0 0,1 0-1 0 0,0-1 0 0 0,1 1 1 0 0,-1 0-1 0 0,1 0 0 0 0,4 5 1 0 0,-1-1 48 0 0,1-1 0 0 0,1 1-1 0 0,0-1 1 0 0,0-1 0 0 0,18 15 0 0 0,22 17 292 0 0,-24-19 13 0 0,29 19-1 0 0,-32-25-137 0 0,1-1-1 0 0,1-1 1 0 0,0-1 0 0 0,1-1-1 0 0,35 10 1 0 0,107 23 778 0 0,-141-39-883 0 0,0-2 0 0 0,0 0-1 0 0,46-3 1 0 0,-46 0-122 0 0,24 0-103 0 0,27 1 735 0 0,116-14 0 0 0,-114 5-335 0 0,79 2-1 0 0,-29 3 21 0 0,2 3-68 0 0,-46 2-153 0 0,72 5 123 0 0,4 1-19 0 0,-95-8-148 0 0,175-2 225 0 0,-27-12 324 0 0,-105 6-139 0 0,-58 4-359 0 0,-8 1 87 0 0,0 1 0 0 0,62 5-1 0 0,-4 0 612 0 0,-28-2-817 0 0,-59 0 19 0 0,1-2-1 0 0,-1 1 1 0 0,0-2-1 0 0,0 0 0 0 0,0 0 1 0 0,0-1-1 0 0,0-1 1 0 0,0 0-1 0 0,-1-1 1 0 0,0-1-1 0 0,0 1 1 0 0,0-2-1 0 0,-1 0 1 0 0,0 0-1 0 0,0-1 1 0 0,-1 0-1 0 0,1-1 1 0 0,-2 0-1 0 0,0-1 1 0 0,12-14-1 0 0,-4-1 7 0 0,-1 0 0 0 0,0-1-1 0 0,-2 0 1 0 0,-1-2-1 0 0,-2 1 1 0 0,0-2 0 0 0,-2 1-1 0 0,7-38 1 0 0,-14 54-22 0 0,0 0 0 0 0,-2 0 0 0 0,1 1 0 0 0,-1-1 0 0 0,-1 0 0 0 0,0 0 0 0 0,-1 1 0 0 0,0-1 0 0 0,-1 0 0 0 0,-1 1 0 0 0,1 0 0 0 0,-2 0 0 0 0,1 0 0 0 0,-1 0 0 0 0,-12-17 0 0 0,-11-13 24 0 0,-54-60 0 0 0,74 94-32 0 0,0-1 0 0 0,-1 1 0 0 0,-16-10 0 0 0,13 10 0 0 0,-16-15 0 0 0,7 5 16 0 0,-34-22-1 0 0,19 15 7 0 0,-50-32-28 0 0,-149-73-1 0 0,159 99 6 0 0,33 15 15 0 0,-40-13 31 0 0,-17-7-183 0 0,-126-50 138 0 0,128 50 73 0 0,84 32-79 0 0,0 0 1 0 0,-1 1-1 0 0,1 0 0 0 0,-1 1 0 0 0,1 1 0 0 0,-1 0 0 0 0,-14 2 1 0 0,-103 24 3 0 0,61-10 1 0 0,36-10-10 0 0,-51 12 60 0 0,72-14-46 0 0,0 0 0 0 0,0 1 1 0 0,-24 13-1 0 0,-15 11-557 0 0,-29 16 766 0 0,78-42-1020 0 0,-2 1-46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34:20.1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81 198 8288 0 0,'-3'1'363'0'0,"0"0"0"0"0,0 0 0 0 0,0 0 0 0 0,0-1-1 0 0,0 1 1 0 0,0-1 0 0 0,0 0 0 0 0,-6 0 0 0 0,3 0 2544 0 0,-19-16 3871 0 0,24 16-6609 0 0,0 0 0 0 0,0 0 0 0 0,0 0 0 0 0,0 0 0 0 0,0-1 0 0 0,0 1 0 0 0,0 0 0 0 0,1 0 0 0 0,-1-1-1 0 0,0 1 1 0 0,0-1 0 0 0,0 1 0 0 0,0-1 0 0 0,1 1 0 0 0,-1-1 0 0 0,0 0 0 0 0,1 1 0 0 0,-2-2 0 0 0,4-2-54 0 0,1 1 1 0 0,-1-1-1 0 0,0 1 1 0 0,1-1-1 0 0,0 1 1 0 0,0 0 0 0 0,0 0-1 0 0,6-5 1 0 0,9-8 620 0 0,-10 8-491 0 0,1 1 0 0 0,0 1 0 0 0,0-1 0 0 0,19-8 0 0 0,-15 8-152 0 0,2-1-82 0 0,0 2-1 0 0,19-7 1 0 0,9-3 62 0 0,-29 10 92 0 0,1 0 0 0 0,0 0 0 0 0,0 2 0 0 0,0 0-1 0 0,1 1 1 0 0,28-3 0 0 0,-43 7-159 0 0,-1 0 0 0 0,0 0 1 0 0,0-1-1 0 0,0 1 0 0 0,0 0 0 0 0,0 0 1 0 0,0 0-1 0 0,0 0 0 0 0,-1-1 1 0 0,1 1-1 0 0,0 0 0 0 0,0 0 0 0 0,0 0 1 0 0,-1-1-1 0 0,1 1 0 0 0,-1 1 0 0 0,-8 13-4 0 0,0-1-1 0 0,-1 0 1 0 0,-1 0-1 0 0,-18 18 0 0 0,3-7 28 0 0,-32 23-1 0 0,36-33-15 0 0,15-11-13 0 0,1 0-1 0 0,0 0 1 0 0,1 1 0 0 0,-8 6-1 0 0,13-11 3 0 0,0 0 1 0 0,0 0-1 0 0,0 0 0 0 0,0 0 0 0 0,-1 1 1 0 0,1-1-1 0 0,0 0 0 0 0,0 0 1 0 0,0 0-1 0 0,0 0 0 0 0,0 1 0 0 0,0-1 1 0 0,-1 0-1 0 0,1 0 0 0 0,0 0 0 0 0,0 1 1 0 0,0-1-1 0 0,0 0 0 0 0,0 0 1 0 0,0 0-1 0 0,0 1 0 0 0,0-1 0 0 0,0 0 1 0 0,0 0-1 0 0,0 0 0 0 0,0 1 0 0 0,0-1 1 0 0,0 0-1 0 0,0 0 0 0 0,0 1 1 0 0,0-1-1 0 0,1 0 0 0 0,-1 0 0 0 0,0 0 1 0 0,0 0-1 0 0,0 1 0 0 0,0-1 0 0 0,0 0 1 0 0,0 0-1 0 0,1 0 0 0 0,-1 1 1 0 0,12 3 211 0 0,17-3 136 0 0,-28-1-346 0 0,105-1 243 0 0,112 2 646 0 0,-215 0-773 0 0,0-1-1 0 0,1 1 1 0 0,-1-1 0 0 0,0 1-1 0 0,0 0 1 0 0,5 2-1 0 0,-8-2-115 0 0,1-1-1 0 0,-1 1 1 0 0,0-1 0 0 0,0 1-1 0 0,0-1 1 0 0,0 1-1 0 0,0-1 1 0 0,0 1-1 0 0,0-1 1 0 0,0 1-1 0 0,0-1 1 0 0,0 1-1 0 0,0 0 1 0 0,0-1-1 0 0,0 1 1 0 0,0-1 0 0 0,0 1-1 0 0,0-1 1 0 0,0 1-1 0 0,-1-1 1 0 0,1 1-1 0 0,0-1 1 0 0,0 1-1 0 0,-1-1 1 0 0,1 0-1 0 0,0 1 1 0 0,-1-1 0 0 0,0 1-1 0 0,-10 11-9 0 0,-1-1-1 0 0,0 0 1 0 0,-1 0 0 0 0,0-2-1 0 0,-18 11 1 0 0,4-2-9 0 0,-7 5 47 0 0,-52 26 0 0 0,81-47-21 0 0,-1 1 0 0 0,0-1 0 0 0,0-1 0 0 0,0 1 0 0 0,0-1 0 0 0,0 0 0 0 0,-8 0 0 0 0,10-1-67 0 0,0 0 1 0 0,1 0 0 0 0,-1 0 0 0 0,0-1 0 0 0,0 1 0 0 0,0-1-1 0 0,0 0 1 0 0,0 0 0 0 0,0-1 0 0 0,1 1 0 0 0,-1-1 0 0 0,-3-2-1 0 0,1-1-750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34:22.5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1 116 8952 0 0,'0'0'9727'0'0,"8"-10"-8133"0"0,-4 5-1184 0 0,0 0 0 0 0,0 0 1 0 0,0 0-1 0 0,1 0 0 0 0,0 1 0 0 0,0 0 1 0 0,6-4-1 0 0,-3 1-12 0 0,7-3 111 0 0,0 0 0 0 0,1 1 0 0 0,0 0 0 0 0,22-8 0 0 0,-38 17-494 0 0,1 0 1 0 0,0-1 0 0 0,0 1-1 0 0,-1 0 1 0 0,1 0-1 0 0,0-1 1 0 0,0 1-1 0 0,0 0 1 0 0,-1 0-1 0 0,1 0 1 0 0,0 0 0 0 0,0 0-1 0 0,0 0 1 0 0,-1 0-1 0 0,1 0 1 0 0,0 0-1 0 0,0 1 1 0 0,-1-1 0 0 0,1 0-1 0 0,0 0 1 0 0,0 1-1 0 0,-1-1 1 0 0,1 0-1 0 0,0 1 1 0 0,-1-1-1 0 0,1 1 1 0 0,0-1 0 0 0,-1 1-1 0 0,1-1 1 0 0,-1 1-1 0 0,1-1 1 0 0,0 1-1 0 0,-1 0 1 0 0,0-1-1 0 0,1 1 1 0 0,-1 0 0 0 0,1 0-1 0 0,-1-1 1 0 0,0 1-1 0 0,1 0 1 0 0,-1 0-1 0 0,0-1 1 0 0,0 3-1 0 0,1 0 34 0 0,0 1-1 0 0,-1-1 0 0 0,0 1 0 0 0,1 0 0 0 0,-1-1 0 0 0,-1 1 0 0 0,1 0 0 0 0,-2 5 0 0 0,-3 8-47 0 0,0 0 0 0 0,-2 0 0 0 0,-11 21 0 0 0,-31 45-18 0 0,46-77 14 0 0,-13 18-165 0 0,6-9 62 0 0,0 1 1 0 0,-10 22 0 0 0,18-34 106 0 0,1 1 0 0 0,-1-1 0 0 0,1 0 1 0 0,0 0-1 0 0,0 1 0 0 0,0-1 1 0 0,0 0-1 0 0,1 1 0 0 0,0-1 0 0 0,0 1 1 0 0,0-1-1 0 0,1 0 0 0 0,-1 1 1 0 0,1-1-1 0 0,1 5 0 0 0,-1-7 42 0 0,0-1 0 0 0,-1 1 0 0 0,1 0-1 0 0,0-1 1 0 0,0 1 0 0 0,1-1 0 0 0,-1 0 0 0 0,0 1 0 0 0,0-1-1 0 0,1 0 1 0 0,-1 0 0 0 0,1 1 0 0 0,-1-1 0 0 0,1 0-1 0 0,-1-1 1 0 0,1 1 0 0 0,-1 0 0 0 0,1 0 0 0 0,0-1-1 0 0,0 1 1 0 0,-1-1 0 0 0,1 1 0 0 0,0-1 0 0 0,0 0 0 0 0,0 0-1 0 0,-1 0 1 0 0,1 0 0 0 0,0 0 0 0 0,2 0 0 0 0,4-1 111 0 0,0 0-1 0 0,0-1 1 0 0,0 1 0 0 0,0-2 0 0 0,8-2 0 0 0,9-5 63 0 0,31-10 274 0 0,-51 18-631 0 0,1 1 0 0 0,-1 0 0 0 0,1 0 0 0 0,-1 0-1 0 0,1 1 1 0 0,0 0 0 0 0,-1 0 0 0 0,7 1 0 0 0,-7 0-790 0 0,-1 0 1 0 0,0 0-1 0 0,1 1 1 0 0,-1-1-1 0 0,5 3 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34:23.6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347 51 2760 0 0,'0'0'7338'0'0,"-15"-6"-4156"0"0,15 6-3180 0 0,-3-5 577 0 0,-1 0 1 0 0,0 0-1 0 0,-9-7 0 0 0,11 10-410 0 0,0 1-1 0 0,0 0 1 0 0,0 0-1 0 0,0 0 0 0 0,0 0 1 0 0,0 0-1 0 0,0 0 0 0 0,0 0 1 0 0,-1 1-1 0 0,1-1 0 0 0,0 1 1 0 0,0 0-1 0 0,-1-1 0 0 0,-1 1 1 0 0,-45-5 1889 0 0,27 5-1411 0 0,10-1-407 0 0,-1 1 0 0 0,1 1 0 0 0,0 0 0 0 0,0 0 0 0 0,-13 4 0 0 0,22-4-223 0 0,-1-1 15 0 0,0 1 0 0 0,0 0 0 0 0,1 1 0 0 0,-1-1 0 0 0,0 0 0 0 0,0 1 0 0 0,1 0 0 0 0,-1 0 0 0 0,1 0 0 0 0,0 0 0 0 0,-1 1 0 0 0,1 0 0 0 0,0-1 0 0 0,0 1 0 0 0,1 0 0 0 0,-4 4 0 0 0,-1 3-20 0 0,0 0 1 0 0,0 1-1 0 0,1-1 0 0 0,1 1 0 0 0,0 0 0 0 0,-4 13 0 0 0,7-17-10 0 0,0 0-1 0 0,1 0 1 0 0,0 0 0 0 0,1 0-1 0 0,-1 0 1 0 0,1 0 0 0 0,0 0 0 0 0,1 0-1 0 0,0 0 1 0 0,0 0 0 0 0,1 0-1 0 0,2 7 1 0 0,-1-4 122 0 0,1-1-1 0 0,0 1 1 0 0,1-1 0 0 0,0 0-1 0 0,0-1 1 0 0,1 1 0 0 0,7 8-1 0 0,-9-14-76 0 0,-1 0-1 0 0,1 0 0 0 0,0 0 0 0 0,0 0 1 0 0,0-1-1 0 0,1 0 0 0 0,-1 1 1 0 0,1-2-1 0 0,-1 1 0 0 0,1 0 1 0 0,-1-1-1 0 0,1 0 0 0 0,0 0 0 0 0,0 0 1 0 0,0-1-1 0 0,0 0 0 0 0,-1 0 1 0 0,7 0-1 0 0,-2-1 5 0 0,0 0 0 0 0,-1 0 1 0 0,1-1-1 0 0,0 0 0 0 0,-1-1 0 0 0,1 0 1 0 0,-1 0-1 0 0,0 0 0 0 0,11-8 0 0 0,-13 6-20 0 0,-1 0 0 0 0,1-1-1 0 0,-1 0 1 0 0,0 0 0 0 0,-1 0-1 0 0,1-1 1 0 0,-1 1 0 0 0,-1-1-1 0 0,1 0 1 0 0,-1 0 0 0 0,2-9-1 0 0,-3 8-25 0 0,0 1-1 0 0,0 0 0 0 0,-1-1 0 0 0,-1 0 1 0 0,1 1-1 0 0,-1-1 0 0 0,-1 1 1 0 0,1-1-1 0 0,-1 0 0 0 0,-1 1 1 0 0,1-1-1 0 0,-4-9 0 0 0,4 16-80 0 0,0 0 0 0 0,0-1 0 0 0,0 1 0 0 0,0 0 0 0 0,0-1 0 0 0,0 1 0 0 0,0 0 0 0 0,0 0 0 0 0,0 0-1 0 0,-1 0 1 0 0,1 0 0 0 0,0 0 0 0 0,-1 0 0 0 0,1 0 0 0 0,-3 0 0 0 0,3 0-279 0 0,-1 1-1 0 0,1 0 0 0 0,-1-1 1 0 0,1 1-1 0 0,-1 0 1 0 0,1 0-1 0 0,-1 0 1 0 0,1 0-1 0 0,-1 0 1 0 0,-2 1-1 0 0,-4 1-1628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34:24.9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271 54 2304 0 0,'0'0'13584'0'0,"-12"-16"-9282"0"0,11 13-4247 0 0,0 1-1 0 0,0 0 1 0 0,0 0-1 0 0,0 0 1 0 0,-1 0 0 0 0,1 0-1 0 0,-1 0 1 0 0,1 1-1 0 0,-1-1 1 0 0,0 0 0 0 0,1 1-1 0 0,-1-1 1 0 0,0 1-1 0 0,0 0 1 0 0,-4-2 0 0 0,2 1 115 0 0,1 1 1 0 0,-1 0-1 0 0,0 0 1 0 0,1 0 0 0 0,-1 0-1 0 0,0 1 1 0 0,0 0-1 0 0,0-1 1 0 0,-3 2 0 0 0,-4 0 173 0 0,1 0 1 0 0,0 1 0 0 0,0 1 0 0 0,0-1 0 0 0,0 2-1 0 0,-14 6 1 0 0,8-2-345 0 0,1 1 0 0 0,-19 14 0 0 0,31-21 4 0 0,0 1 0 0 0,-1 0 0 0 0,1 0 0 0 0,1 0 0 0 0,-1 1 0 0 0,0-1 0 0 0,1 1 0 0 0,0-1-1 0 0,-1 1 1 0 0,2 0 0 0 0,-1 0 0 0 0,0 0 0 0 0,1 0 0 0 0,0 0 0 0 0,-1 0 0 0 0,2 1 0 0 0,-1-1 0 0 0,0 0 0 0 0,1 0 0 0 0,0 1-1 0 0,0-1 1 0 0,0 0 0 0 0,1 1 0 0 0,-1-1 0 0 0,1 0 0 0 0,0 0 0 0 0,0 1 0 0 0,1-1 0 0 0,-1 0 0 0 0,1 0 0 0 0,3 6 0 0 0,0-3 56 0 0,-1 0 0 0 0,1 0 0 0 0,0 0 0 0 0,1 0 0 0 0,0-1 0 0 0,0 0 1 0 0,0 0-1 0 0,1-1 0 0 0,-1 1 0 0 0,1-1 0 0 0,1-1 0 0 0,-1 1 1 0 0,1-1-1 0 0,-1-1 0 0 0,1 0 0 0 0,0 0 0 0 0,1 0 0 0 0,-1-1 0 0 0,0 0 1 0 0,1 0-1 0 0,-1-1 0 0 0,1-1 0 0 0,-1 1 0 0 0,1-1 0 0 0,14-2 1 0 0,-14 1 74 0 0,1 0 1 0 0,-1-1-1 0 0,0 0 1 0 0,1 0-1 0 0,-1-1 1 0 0,0-1-1 0 0,-1 1 1 0 0,1-2-1 0 0,0 1 1 0 0,-1-1 0 0 0,11-8-1 0 0,-16 11-114 0 0,-1 0 1 0 0,0-1-1 0 0,0 1 0 0 0,1 0 1 0 0,-1-1-1 0 0,-1 0 0 0 0,1 1 0 0 0,0-1 1 0 0,-1 0-1 0 0,1 0 0 0 0,-1 0 0 0 0,0 0 1 0 0,0 0-1 0 0,0 0 0 0 0,-1 0 1 0 0,1 0-1 0 0,-1 0 0 0 0,1 0 0 0 0,-1-1 1 0 0,0 1-1 0 0,0 0 0 0 0,0 0 1 0 0,-1 0-1 0 0,-1-6 0 0 0,-41-117-7861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36:13.3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795 202 10136 0 0,'0'0'1217'0'0,"0"-14"3246"0"0,-4 5-3268 0 0,0 0 0 0 0,0 1 0 0 0,-8-12 0 0 0,8 14-876 0 0,-1-1 0 0 0,0 1-1 0 0,-1 0 1 0 0,1 1 0 0 0,-1-1 0 0 0,0 1-1 0 0,-12-7 1 0 0,3 3-180 0 0,0 1 0 0 0,-23-8 0 0 0,33 14-120 0 0,-1-1 184 0 0,-1 1 0 0 0,1 0-1 0 0,-1 1 1 0 0,1-1 0 0 0,-1 2 0 0 0,0-1 0 0 0,1 0-1 0 0,-1 1 1 0 0,0 1 0 0 0,-13 1 0 0 0,8 1-92 0 0,-1 0 0 0 0,1 1-1 0 0,0 0 1 0 0,-21 11 0 0 0,-10 8 111 0 0,-45 31-1 0 0,75-43-193 0 0,0 1-1 0 0,0 0 1 0 0,1 0 0 0 0,-12 16 0 0 0,19-20-13 0 0,0-1 0 0 0,0 1 1 0 0,-5 12-1 0 0,6-11 40 0 0,-1-1-1 0 0,-7 12 1 0 0,-3-1 65 0 0,2 1 1 0 0,-14 26-1 0 0,-11 25-401 0 0,-24 52 586 0 0,44-83-146 0 0,10-23-95 0 0,1 0 1 0 0,1 1-1 0 0,-5 20 0 0 0,5-10 35 0 0,1 1 1 0 0,-1 56-1 0 0,6-72-48 0 0,1 1 1 0 0,0-1-1 0 0,1 1 0 0 0,1-1 0 0 0,0 0 0 0 0,1 0 0 0 0,0 0 1 0 0,9 19-1 0 0,9 7 88 0 0,1-1 0 0 0,2-1 1 0 0,1-1-1 0 0,2-1 0 0 0,60 57 1 0 0,-68-73-48 0 0,0-1-1 0 0,2-1 1 0 0,39 23 0 0 0,-48-32-5 0 0,0-2-1 0 0,0 0 1 0 0,1 0-1 0 0,0-1 1 0 0,-1-1 0 0 0,2-1-1 0 0,-1 0 1 0 0,25 3-1 0 0,-4-5 120 0 0,0-1 1 0 0,0-2-1 0 0,0-1 0 0 0,35-9 0 0 0,-47 7-163 0 0,-1-1 1 0 0,-1-1-1 0 0,1-1 1 0 0,-1-1-1 0 0,-1-1 1 0 0,0-1-1 0 0,26-18 1 0 0,198-176 623 0 0,-231 192-667 0 0,0 0 1 0 0,0 0-1 0 0,-2-1 1 0 0,1-1-1 0 0,-2 0 1 0 0,0-1-1 0 0,-1 0 1 0 0,0 0-1 0 0,-1-1 1 0 0,10-33-1 0 0,-8 13 0 0 0,-1 1 0 0 0,6-73 0 0 0,-13 83 0 0 0,-2-1 0 0 0,-1 1 0 0 0,-1-1 0 0 0,-1 1 0 0 0,-7-28 0 0 0,2 21 0 0 0,-2 1 0 0 0,-1-1 0 0 0,-16-31 0 0 0,21 50 0 0 0,-1 1 0 0 0,-1 1 0 0 0,0-1 0 0 0,-1 1 0 0 0,0 1 0 0 0,-1-1 0 0 0,0 2 0 0 0,0-1 0 0 0,-20-13 0 0 0,-2 4 0 0 0,-1 2 0 0 0,-41-18 0 0 0,34 18 0 0 0,-42-26 0 0 0,45 24-676 0 0,-76-32 1 0 0,52 27-107 0 0,40 15-1854 0 0,10 7 1277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25.7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183 70 9672 0 0,'0'-2'64'0'0,"-1"0"1"0"0,1 0-1 0 0,-1 0 0 0 0,1 0 1 0 0,-1 0-1 0 0,0 0 1 0 0,1 0-1 0 0,-1 0 0 0 0,0 0 1 0 0,-1 1-1 0 0,1-1 1 0 0,0 0-1 0 0,0 0 1 0 0,-1 1-1 0 0,-2-3 0 0 0,3 2-15 0 0,-1 0 0 0 0,0 0 0 0 0,1-1 0 0 0,-1 1-1 0 0,1 0 1 0 0,-2-5 0 0 0,-4-10 11716 0 0,-3 31-10400 0 0,9-5-1007 0 0,0-6-299 0 0,1-1 0 0 0,0 1 0 0 0,-1-1 0 0 0,1 0 0 0 0,-1 1 0 0 0,0-1 0 0 0,1 0 0 0 0,-3 4 0 0 0,-1 3 149 0 0,1 0-1 0 0,0 0 0 0 0,-4 16 1 0 0,-4 15 213 0 0,8-29-362 0 0,0 0 1 0 0,0 0-1 0 0,1 0 0 0 0,-1 17 0 0 0,-3 18 60 0 0,2-27-67 0 0,-11 69 198 0 0,2-1-54 0 0,-2 22 7 0 0,9-43-89 0 0,-3 87 45 0 0,2-49-60 0 0,1-30-27 0 0,0 150 125 0 0,19 229 252 0 0,-12-430-426 0 0,7 81 82 0 0,6 151 142 0 0,0-4-12 0 0,-5-121-109 0 0,4 79 102 0 0,8 150 343 0 0,-17-283-432 0 0,2 124 202 0 0,-19 48 148 0 0,9-174-241 0 0,-4 0-1 0 0,-16 74 1 0 0,3 3 192 0 0,14-81-273 0 0,-4 79 106 0 0,13-76-342 0 0,-2-72 36 0 0,0 0 0 0 0,0 0 0 0 0,0 0 0 0 0,0 0 0 0 0,0 0 0 0 0,0 0-1 0 0,0 0 1 0 0,1 0 0 0 0,-1 0 0 0 0,0 0 0 0 0,0 0 0 0 0,2 2 0 0 0,3 4-4025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29.5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6448 0 0,'0'0'498'0'0,"0"13"6945"0"0,0-12-6689 0 0,0 0 0 0 0,1 0 0 0 0,-1 0 0 0 0,0 1 0 0 0,1-1 0 0 0,-1 0 0 0 0,0 0 1 0 0,1 0-1 0 0,-1 0 0 0 0,2 2 0 0 0,10 12 1906 0 0,-1 1-2521 0 0,-4-3 5 0 0,0 0-1 0 0,0-1 1 0 0,1 0 0 0 0,1 0-1 0 0,0-1 1 0 0,15 16 0 0 0,-20-25-321 0 0,-1 1 0 0 0,1-1 0 0 0,0 0 0 0 0,-1 0 1 0 0,1-1-1 0 0,0 1 0 0 0,0-1 0 0 0,0 0 0 0 0,0 0 1 0 0,1 0-1 0 0,-1 0 0 0 0,0-1 0 0 0,0 1 0 0 0,9-2 1 0 0,6-1-1854 0 0</inkml:trace>
  <inkml:trace contextRef="#ctx0" brushRef="#br0" timeOffset="1">403 10 5064 0 0,'0'0'389'0'0,"-5"6"-234"0"0,-19 28 2362 0 0,-5 19 6364 0 0,-6 10-1946 0 0,-12 10-6508 0 0,-50 79 943 0 0,69-103-976 0 0,-25 61 1 0 0,47-97-613 0 0,-13 35-2905 0 0,18-44 2567 0 0,0 0 0 0 0,0 0 1 0 0,0 0-1 0 0,0 0 0 0 0,1-1 1 0 0,0 1-1 0 0,0 0 0 0 0,0 0 1 0 0,1 7-1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27.8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 0 4144 0 0,'-1'11'-275'0'0,"1"-10"730"0"0,0 0 0 0 0,0 0 1 0 0,-1 0-1 0 0,1 0 0 0 0,0 0 1 0 0,-1 0-1 0 0,1 0 1 0 0,0 0-1 0 0,-1 0 0 0 0,0 0 1 0 0,1 0-1 0 0,-1 0 1 0 0,1-1-1 0 0,-1 1 0 0 0,-7 5 5981 0 0,8-6-6421 0 0,0 1-1 0 0,0 0 1 0 0,-1 0-1 0 0,1-1 1 0 0,0 1-1 0 0,-1 0 1 0 0,1-1-1 0 0,-1 1 1 0 0,1 0-1 0 0,-1-1 1 0 0,0 1-1 0 0,1-1 0 0 0,-1 1 1 0 0,1 0-1 0 0,-1-1 1 0 0,0 0-1 0 0,1 1 1 0 0,-2 0-1 0 0,-7 25 1878 0 0,-2 37 1849 0 0,11-61-3687 0 0,0-1-1 0 0,0 1 1 0 0,0-1 0 0 0,0 1-1 0 0,0 0 1 0 0,1-1-1 0 0,-1 1 1 0 0,1-1-1 0 0,-1 1 1 0 0,1-1 0 0 0,0 1-1 0 0,-1-1 1 0 0,1 1-1 0 0,0-1 1 0 0,0 0-1 0 0,2 3 1 0 0,-2-3 66 0 0,20 1 1381 0 0,4-4 714 0 0,-23 2-1734 0 0,5 2-57 0 0,33 13-11 0 0,7-2-401 0 0,-37-10-12 0 0,-1 0 0 0 0,1-1-1 0 0,10 2 1 0 0,12 2 0 0 0,-23-4 0 0 0,1 0 0 0 0,-1-1 0 0 0,10 1 0 0 0,442-18 64 0 0,-442 15-64 0 0,287 4-3 0 0,-98 4 18 0 0,40-15 121 0 0,-70-14 266 0 0,-42 3-228 0 0,147-9 10 0 0,2 19-172 0 0,-104 9-12 0 0,238 5 160 0 0,-194 4 55 0 0,-89-2-107 0 0,-10-2-34 0 0,196 2 185 0 0,-234-10-245 0 0,257-12 100 0 0,-146 8-76 0 0,-43 2-12 0 0,-19 0-12 0 0,44-3 25 0 0,157-5 36 0 0,-247 11-68 0 0,277 2 50 0 0,-194 5-57 0 0,41 2 0 0 0,303 23 0 0 0,-359-25 14 0 0,56 3 25 0 0,100 4 89 0 0,-143-5-58 0 0,379 17 124 0 0,-150-8-105 0 0,-145-7-19 0 0,206 3 155 0 0,-354-7-119 0 0,211 10 159 0 0,-30 3-78 0 0,198 17-110 0 0,-402-28-77 0 0,123 26 0 0 0,-179-26-1223 0 0,0-1-1 0 0,0-2 1 0 0,0-1-1 0 0,39-1 1 0 0,-43-4-8524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6.2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0 9960 0 0,'0'2'3014'0'0,"-2"12"8129"0"0,2-8-10277 0 0,2 3-410 0 0,1 0-1 0 0,-1 0 1 0 0,0 0-1 0 0,-1 1 1 0 0,0-1-1 0 0,0 1 1 0 0,-2 16-1 0 0,-1-8-321 0 0,2-11-130 0 0,0 0 0 0 0,-1 0 0 0 0,0 0 1 0 0,0-1-1 0 0,-1 1 0 0 0,0 0 0 0 0,0-1 0 0 0,0 0 1 0 0,-1 1-1 0 0,0-1 0 0 0,-6 9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6.8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63 9848 0 0,'8'-10'1046'0'0,"6"-19"1784"0"0,-3 6 4717 0 0,-13 38-1053 0 0,-3 17-6388 0 0,-3-3 152 0 0,-8 22-113 0 0,14-42-423 0 0,-1 1 0 0 0,1-1 0 0 0,0 1 0 0 0,1 0 0 0 0,0-1 0 0 0,1 16 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7.6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57 0 6448 0 0,'-1'2'11284'0'0,"-3"11"-8717"0"0,-16 48 1965 0 0,-3 33-3708 0 0,20-74-762 0 0,0-1 1 0 0,1 22-1 0 0,2-39-53 0 0,-1-1-7 0 0,1-1-1 0 0,0 1 1 0 0,0 0-1 0 0,0-1 0 0 0,0 1 1 0 0,0-1-1 0 0,0 1 0 0 0,0-1 1 0 0,0 1-1 0 0,0 0 1 0 0,0-1-1 0 0,1 1 0 0 0,-1-1 1 0 0,0 1-1 0 0,0-1 1 0 0,1 1-1 0 0,-1-1 0 0 0,0 1 1 0 0,0-1-1 0 0,1 1 0 0 0,0 0 1 0 0,-1-1-211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8.9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158 44 3224 0 0,'1'-6'10137'0'0,"1"-7"-7358"0"0,3-2 140 0 0,-3 6 912 0 0,-2 9-3777 0 0,0-1-1 0 0,-1 1 1 0 0,1 0 0 0 0,-1 1-1 0 0,1-1 1 0 0,-1 0-1 0 0,1 0 1 0 0,0 0 0 0 0,-1 0-1 0 0,1 0 1 0 0,-1 0 0 0 0,1 0-1 0 0,-1 1 1 0 0,1-1 0 0 0,0 0-1 0 0,-1 0 1 0 0,1 1 0 0 0,0-1-1 0 0,-1 0 1 0 0,1 0 0 0 0,0 1-1 0 0,-1-1 1 0 0,1 0 0 0 0,-1 2-1 0 0,-2 2-8 0 0,-1 0 0 0 0,1 1-1 0 0,-1-1 1 0 0,2 1 0 0 0,-1 0 0 0 0,0 0-1 0 0,1 0 1 0 0,-2 7 0 0 0,-1 1-5 0 0,-7 15-19 0 0,2 1 1 0 0,1 0-1 0 0,-7 40 0 0 0,-5 93 243 0 0,19-145-157 0 0,1 1-1 0 0,1 0 1 0 0,2 23-1 0 0,-1-37-72 0 0,-1 0 0 0 0,1 1 0 0 0,0-1 0 0 0,0 0 0 0 0,0 1 0 0 0,1-1 0 0 0,-1 0 0 0 0,1 0 0 0 0,0 0 0 0 0,0 0 0 0 0,1 0 0 0 0,-1-1 0 0 0,1 1 0 0 0,0-1 0 0 0,0 1 0 0 0,0-1 0 0 0,0 0 0 0 0,7 5 0 0 0,-7-7-17 0 0,0 0 0 0 0,1 1 0 0 0,-1-1 0 0 0,1-1 0 0 0,-1 1 0 0 0,0 0 0 0 0,1-1 0 0 0,-1 0 0 0 0,1 0 0 0 0,0 0 0 0 0,-1 0 0 0 0,1-1 0 0 0,-1 1 0 0 0,0-1 0 0 0,1 0 0 0 0,-1 0 0 0 0,1 0 0 0 0,-1 0 0 0 0,0 0 0 0 0,5-4-1 0 0,1 0 47 0 0,0 0-1 0 0,0-1 0 0 0,0 0 0 0 0,-1 0 0 0 0,12-13 1 0 0,-9 8 32 0 0,-2 0 0 0 0,1-1 1 0 0,7-13-1 0 0,-14 20-43 0 0,0 0 0 0 0,0 0 0 0 0,0-1 0 0 0,-1 1 0 0 0,0-1 0 0 0,0 0 0 0 0,-1 0 0 0 0,0 0 0 0 0,0 0 0 0 0,1-8 0 0 0,-2 12-31 0 0,0 0 0 0 0,0 0 0 0 0,-1 0 0 0 0,1 1 1 0 0,0-1-1 0 0,-1 0 0 0 0,1 0 0 0 0,-1 1 0 0 0,1-1 0 0 0,-1 0 0 0 0,0 1 0 0 0,0-1 1 0 0,0 0-1 0 0,0 1 0 0 0,0-1 0 0 0,0 1 0 0 0,0 0 0 0 0,0-1 0 0 0,-1 1 1 0 0,1 0-1 0 0,-1 0 0 0 0,1 0 0 0 0,-1 0 0 0 0,1 0 0 0 0,-1 0 0 0 0,1 0 1 0 0,-1 0-1 0 0,-3 0 0 0 0,1 0 3 0 0,1 0 0 0 0,-1 0 0 0 0,1 1 0 0 0,-1-1 0 0 0,0 1 0 0 0,1 0 0 0 0,-1 0 0 0 0,1 1 0 0 0,-1-1 0 0 0,1 1 0 0 0,-1 0 0 0 0,1 0 0 0 0,-1 0 0 0 0,-3 1 0 0 0,-38 21-22 0 0,1 2 1 0 0,-82 60-1 0 0,120-80-1593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9.6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69 16 4144 0 0,'0'0'6450'0'0,"11"-10"2519"0"0,-11 10-8849 0 0,1 0 0 0 0,-1-1 0 0 0,0 1-1 0 0,1-1 1 0 0,-1 1 0 0 0,0 0 0 0 0,1-1-1 0 0,-1 1 1 0 0,1 0 0 0 0,-1-1 0 0 0,0 1-1 0 0,1 0 1 0 0,-1 0 0 0 0,1-1 0 0 0,-1 1 0 0 0,1 0-1 0 0,-1 0 1 0 0,1 0 0 0 0,-1 0 0 0 0,1 0-1 0 0,-1-1 1 0 0,1 1 0 0 0,-1 0 0 0 0,1 0-1 0 0,-1 0 1 0 0,1 1 0 0 0,-1-1 0 0 0,1 0-1 0 0,-1 0 1 0 0,1 0 0 0 0,-1 0 0 0 0,1 0-1 0 0,-1 0 1 0 0,1 1 0 0 0,-1-1 0 0 0,1 0-1 0 0,-1 0 1 0 0,0 1 0 0 0,1-1 0 0 0,-1 0-1 0 0,1 1 1 0 0,-1-1 0 0 0,0 0 0 0 0,1 1-1 0 0,-1-1 1 0 0,0 1 0 0 0,1-1 0 0 0,-1 2 0 0 0,2 0-45 0 0,-1 1 0 0 0,1 0 1 0 0,-1 0-1 0 0,0 0 0 0 0,0 0 1 0 0,1 3-1 0 0,0 3 10 0 0,-1 0-1 0 0,0-1 1 0 0,-1 1-1 0 0,0 0 1 0 0,-1-1-1 0 0,-1 13 1 0 0,-15 54 423 0 0,8-41-240 0 0,-64 257-111 0 0,70-281-170 0 0,0 0 0 0 0,1 0 0 0 0,0 0 0 0 0,1 1 0 0 0,0-1 0 0 0,1 0 0 0 0,1 12 0 0 0,-1-22-20 0 0,0 0-1 0 0,0 1 0 0 0,0-1 0 0 0,0 1 0 0 0,0-1 1 0 0,0 0-1 0 0,0 1 0 0 0,0-1 0 0 0,0 0 0 0 0,0 1 1 0 0,1-1-1 0 0,-1 1 0 0 0,0-1 0 0 0,0 0 0 0 0,1 1 1 0 0,-1-1-1 0 0,0 0 0 0 0,0 0 0 0 0,1 1 0 0 0,-1-1 0 0 0,0 0 1 0 0,1 0-1 0 0,-1 1 0 0 0,0-1 0 0 0,1 0 0 0 0,-1 0 1 0 0,0 0-1 0 0,1 1 0 0 0,-1-1 0 0 0,0 0 0 0 0,1 0 1 0 0,-1 0-1 0 0,1 0 0 0 0,-1 0 0 0 0,0 0 0 0 0,1 0 1 0 0,0 0-1 0 0,0 0-736 0 0,1-1 1 0 0,0 1 0 0 0,-1-1-1 0 0,0 1 1 0 0,1-1 0 0 0,-1 0-1 0 0,1 0 1 0 0,-1 0-1 0 0,2-1 1 0 0,7-6-7161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0.0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 7832 0 0,'1'0'12295'0'0,"6"0"-11415"0"0,4-1-349 0 0,0 0 0 0 0,13-4 0 0 0,-15 3 119 0 0,0 1 0 0 0,1-1 0 0 0,-1 1 0 0 0,14 1 0 0 0,-20 0-570 0 0,0 1 0 0 0,-1-1 1 0 0,0 0-1 0 0,1 1 0 0 0,-1 0 0 0 0,1 0 1 0 0,-1 0-1 0 0,0 0 0 0 0,1 0 0 0 0,-1 0 0 0 0,0 0 1 0 0,0 1-1 0 0,0-1 0 0 0,0 1 0 0 0,0 0 1 0 0,0-1-1 0 0,-1 1 0 0 0,1 0 0 0 0,0 0 1 0 0,-1 0-1 0 0,2 3 0 0 0,-1-2-80 0 0,-1 1 0 0 0,0-1 0 0 0,0 1 0 0 0,0-1 0 0 0,0 1 0 0 0,0-1 0 0 0,-1 1 0 0 0,1 0 0 0 0,-1-1 0 0 0,0 1 0 0 0,0 0 0 0 0,-1 5 0 0 0,-2 4 0 0 0,-6 25 0 0 0,2-20 15 0 0,0 1 0 0 0,-1-1-1 0 0,-15 25 1 0 0,-36 47 170 0 0,19-30 14 0 0,35-54 213 0 0,4-5-339 0 0,0-1 0 0 0,1 1 1 0 0,-1 0-1 0 0,1 0 1 0 0,-1-1-1 0 0,1 1 1 0 0,-1 0-1 0 0,1 0 1 0 0,-1 0-1 0 0,1 0 0 0 0,0 0 1 0 0,0 0-1 0 0,-1 1 1 0 0,2-1-60 0 0,1-1-1 0 0,-1 1 1 0 0,1-1 0 0 0,-1 0 0 0 0,1 1-1 0 0,-1-1 1 0 0,1 0 0 0 0,-1 0 0 0 0,1 0 0 0 0,-1 0-1 0 0,3 0 1 0 0,24-5-14 0 0,0 0 0 0 0,0-2 0 0 0,35-14 0 0 0,-29 9-1281 0 0,2 0-5600 0 0,-2 1-2348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0.5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97 42 4608 0 0,'-24'-42'20577'0'0,"22"56"-17312"0"0,-9 63-3341 0 0,-45 294 714 0 0,52-331-562 0 0,4-37-146 0 0,0 0 1 0 0,1 0-1 0 0,-1 0 1 0 0,0 1-1 0 0,1-1 1 0 0,0 0-1 0 0,0 0 1 0 0,0 0-1 0 0,0 0 1 0 0,3 4-1 0 0,-3-6-66 0 0,0 0 1 0 0,0 0-1 0 0,0 0 0 0 0,0 0 0 0 0,1 0 0 0 0,-1-1 1 0 0,0 1-1 0 0,1 0 0 0 0,-1-1 0 0 0,0 1 1 0 0,1-1-1 0 0,-1 0 0 0 0,1 1 0 0 0,-1-1 1 0 0,0 0-1 0 0,1 0 0 0 0,-1 0 0 0 0,1 0 0 0 0,-1 0 1 0 0,1 0-1 0 0,-1-1 0 0 0,1 1 0 0 0,-1 0 1 0 0,0-1-1 0 0,1 1 0 0 0,-1-1 0 0 0,1 1 0 0 0,-1-1 1 0 0,2 0-1 0 0,10-9-1587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0.9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297 58 11976 0 0,'-75'5'9386'0'0,"64"-4"-9069"0"0,0 0-1 0 0,0 0 1 0 0,0 1-1 0 0,0 0 1 0 0,1 1-1 0 0,-1 0 1 0 0,1 1-1 0 0,0 0 1 0 0,-15 8-1 0 0,15-7-207 0 0,-1 1 0 0 0,1 0-1 0 0,0 0 1 0 0,1 1 0 0 0,0 0-1 0 0,0 1 1 0 0,-10 10 0 0 0,18-17-85 0 0,-1 1 1 0 0,1 0 0 0 0,-1-1 0 0 0,1 1 0 0 0,0 0-1 0 0,0 0 1 0 0,0 0 0 0 0,0 0 0 0 0,0 0 0 0 0,-1 3-1 0 0,2-4-22 0 0,0 0-1 0 0,0 0 1 0 0,1 0-1 0 0,-1 0 1 0 0,0 0-1 0 0,0 0 0 0 0,1 0 1 0 0,-1 0-1 0 0,0 0 1 0 0,1 0-1 0 0,-1 0 1 0 0,1 0-1 0 0,-1 0 1 0 0,1-1-1 0 0,0 1 1 0 0,-1 0-1 0 0,1 0 1 0 0,0-1-1 0 0,-1 1 0 0 0,1 0 1 0 0,0-1-1 0 0,0 1 1 0 0,0 0-1 0 0,0-1 1 0 0,1 1-1 0 0,5 3 300 0 0,1-1-1 0 0,0 0 1 0 0,-1-1-1 0 0,1 1 1 0 0,13 1 0 0 0,-4 0-153 0 0,3 0 43 0 0,0 1 0 0 0,0 2-1 0 0,0 0 1 0 0,35 18 0 0 0,-50-22-165 0 0,0 0 0 0 0,-1 0 0 0 0,1 0 0 0 0,-1 1 0 0 0,1-1 0 0 0,-1 1 0 0 0,0 0 0 0 0,-1 1 0 0 0,1-1 1 0 0,-1 0-1 0 0,1 1 0 0 0,-1 0 0 0 0,-1 0 0 0 0,1 0 0 0 0,-1 0 0 0 0,0 0 0 0 0,0 0 0 0 0,0 1 0 0 0,-1-1 0 0 0,0 1 0 0 0,0-1 0 0 0,1 12 0 0 0,-3-7-6 0 0,1 0 0 0 0,-2 1 0 0 0,1-1 0 0 0,-1 0 0 0 0,-1 0 0 0 0,0 0 0 0 0,0 0 0 0 0,-1-1 0 0 0,0 1 0 0 0,-1-1-1 0 0,0 0 1 0 0,0 0 0 0 0,-1-1 0 0 0,-13 16 0 0 0,15-21-16 0 0,0 1-1 0 0,1-1 0 0 0,-1 0 1 0 0,0-1-1 0 0,0 1 1 0 0,-1-1-1 0 0,1 0 0 0 0,-1 0 1 0 0,1 0-1 0 0,-1-1 1 0 0,1 1-1 0 0,-1-1 1 0 0,0 0-1 0 0,0 0 0 0 0,1-1 1 0 0,-1 0-1 0 0,-5 0 1 0 0,6 0-4 0 0,0 0 1 0 0,0 0-1 0 0,1-1 1 0 0,-1 1 0 0 0,0-1-1 0 0,1 0 1 0 0,-1 0-1 0 0,0 0 1 0 0,1-1 0 0 0,-1 0-1 0 0,1 1 1 0 0,0-1-1 0 0,0 0 1 0 0,0 0 0 0 0,0-1-1 0 0,0 1 1 0 0,0-1-1 0 0,0 1 1 0 0,1-1 0 0 0,-1 0-1 0 0,-3-6 1 0 0,3 3 14 0 0,0 0-1 0 0,1 0 1 0 0,0-1 0 0 0,0 1 0 0 0,1 0 0 0 0,0-1-1 0 0,0 0 1 0 0,0 1 0 0 0,1-1 0 0 0,0 1 0 0 0,0-1 0 0 0,1 0-1 0 0,0 1 1 0 0,0-1 0 0 0,2-7 0 0 0,4-9 113 0 0,1 1 0 0 0,20-42 0 0 0,88-155 488 0 0,-87 174-3935 0 0,1 2-3616 0 0,-22 32-1922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3.1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43 221 7168 0 0,'0'0'652'0'0,"-1"0"-540"0"0,0 0-6 0 0,0 0 0 0 0,0 0-1 0 0,0-1 1 0 0,0 1 0 0 0,0 0 0 0 0,0-1 0 0 0,0 1 0 0 0,0-1 0 0 0,0 0 0 0 0,0 1 0 0 0,1-1 0 0 0,-1 0-1 0 0,0 1 1 0 0,0-1 0 0 0,1 0 0 0 0,-1 0 0 0 0,0 0 0 0 0,1 1 0 0 0,-2-3 0 0 0,-1-1 858 0 0,1 3-684 0 0,1 1 0 0 0,-1-1 0 0 0,1 0 0 0 0,0 0 0 0 0,-1-1 0 0 0,1 1 0 0 0,0 0 0 0 0,0 0 0 0 0,0-1 0 0 0,0 1-1 0 0,0 0 1 0 0,0-1 0 0 0,0 1 0 0 0,1-1 0 0 0,-1 1 0 0 0,0-1 0 0 0,1 1 0 0 0,-1-4 2736 0 0,8 1-2288 0 0,41 9 970 0 0,-33-2-1129 0 0,22 0 0 0 0,21-3 57 0 0,138-4-214 0 0,-86-3-492 0 0,-51 5 477 0 0,70-12 0 0 0,-53 3 103 0 0,-48 8-340 0 0,-1-1 0 0 0,1-1 0 0 0,32-11 0 0 0,-40 4-150 0 0,-19 12 4 0 0,-1 0-1 0 0,1 0 1 0 0,-1 0 0 0 0,1 0-1 0 0,-1 0 1 0 0,1-1 0 0 0,-1 1-1 0 0,1 0 1 0 0,-1 0 0 0 0,0 0-1 0 0,1-1 1 0 0,-1 1-1 0 0,1 0 1 0 0,-1-1 0 0 0,0 1-1 0 0,1 0 1 0 0,-1-1 0 0 0,0 1-1 0 0,1 0 1 0 0,-1-1 0 0 0,0 1-1 0 0,1-1 1 0 0,-1 1-1 0 0,0 0 1 0 0,0-1 0 0 0,0 1-1 0 0,1-1 1 0 0,-1 1 0 0 0,0-1-1 0 0,0 1 1 0 0,0-1-1 0 0,0 1 1 0 0,0-1 0 0 0,0 1-1 0 0,0-1 1 0 0,0 1 0 0 0,0-1-1 0 0,0 1 1 0 0,0-1 0 0 0,0 1-1 0 0,0-1 1 0 0,0 1-1 0 0,-1-1 1 0 0,1 1 0 0 0,0 0-1 0 0,0-1 1 0 0,-1 1 0 0 0,1-1-1 0 0,-15-13 687 0 0,1 5-661 0 0,0 1 0 0 0,-1 0 0 0 0,-1 1 0 0 0,1 1-1 0 0,-1 0 1 0 0,-28-5 0 0 0,43 11-23 0 0,-1-1 0 0 0,1 1 0 0 0,-1 0 0 0 0,1 0 0 0 0,-1 0 0 0 0,1 0 0 0 0,0 0 0 0 0,-1 0 0 0 0,1 1 0 0 0,-1-1 0 0 0,1 0 0 0 0,0 1 0 0 0,-3 0 0 0 0,4 0 203 0 0,11-7-150 0 0,7 2-56 0 0,1 0 0 0 0,0 1 0 0 0,0 0-1 0 0,37 2 1 0 0,-54 1-11 0 0,0 0-1 0 0,0 1 1 0 0,0-1 0 0 0,-1 0-1 0 0,1 1 1 0 0,0 0 0 0 0,0-1-1 0 0,-1 1 1 0 0,1 0 0 0 0,0 0-1 0 0,-1 0 1 0 0,1 0-1 0 0,-1 0 1 0 0,1 1 0 0 0,-1-1-1 0 0,0 0 1 0 0,1 1 0 0 0,-1-1-1 0 0,0 1 1 0 0,1 1-1 0 0,-1-1 5 0 0,1 0-1 0 0,-1 0 0 0 0,0 0 1 0 0,0 0-1 0 0,-1 0 0 0 0,1 0 0 0 0,0 0 1 0 0,-1 0-1 0 0,1 0 0 0 0,-1 0 0 0 0,1 0 1 0 0,-1 1-1 0 0,0-1 0 0 0,0 0 1 0 0,0 0-1 0 0,-1 5 0 0 0,-3 15 8 0 0,3-18-19 0 0,1 0-1 0 0,-1-1 0 0 0,0 1 0 0 0,1-1 0 0 0,-2 1 0 0 0,1-1 0 0 0,0 1 0 0 0,-1-1 0 0 0,-2 5 0 0 0,0-3-403 0 0,0 0 0 0 0,0 1 0 0 0,-1-1 0 0 0,0-1 0 0 0,0 1 0 0 0,0-1 0 0 0,0 0-1 0 0,-1 0 1 0 0,1 0 0 0 0,-1-1 0 0 0,0 0 0 0 0,0 0 0 0 0,-10 3 0 0 0,2-5-949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29.8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158 357 13824 0 0,'0'0'1246'0'0,"-1"1"-1022"0"0,-8 14 1850 0 0,1 0-1 0 0,0 1 1 0 0,-5 16 0 0 0,1-3-1384 0 0,-78 191 1246 0 0,74-171-1258 0 0,16-48-457 0 0,5-21 40 0 0,26-66 40 0 0,-12 21-139 0 0,4 0 0 0 0,31-63 0 0 0,-19 55 202 0 0,-13 27 65 0 0,50-80-1 0 0,-59 107-233 0 0,0 1 1 0 0,22-21-1 0 0,-29 34-134 0 0,-1-1 0 0 0,1 2 0 0 0,0-1-1 0 0,1 1 1 0 0,-1-1 0 0 0,1 2 0 0 0,-1-1 0 0 0,1 1 0 0 0,0 0 0 0 0,13-3 0 0 0,-19 5-49 0 0,0 1 0 0 0,1 0 1 0 0,-1 0-1 0 0,0 0 0 0 0,1 0 0 0 0,-1 0 0 0 0,0 0 1 0 0,1 0-1 0 0,-1 0 0 0 0,0 0 0 0 0,1 1 0 0 0,-1-1 1 0 0,0 0-1 0 0,0 1 0 0 0,1-1 0 0 0,-1 1 0 0 0,0 0 1 0 0,0-1-1 0 0,0 1 0 0 0,2 1 0 0 0,-2-1 8 0 0,1 1-1 0 0,0 0 1 0 0,-1 0-1 0 0,1 0 1 0 0,-1 0 0 0 0,0 0-1 0 0,0 0 1 0 0,0 0-1 0 0,0 1 1 0 0,1 2 0 0 0,0 2 44 0 0,0 1 0 0 0,-1-1 0 0 0,0 1 0 0 0,0-1 0 0 0,0 1 0 0 0,-2 10 0 0 0,-2 4-82 0 0,-2-1 0 0 0,0 1-1 0 0,-2-1 1 0 0,0 0 0 0 0,-15 29 0 0 0,-1 5 39 0 0,18-43-116 0 0,0 0 0 0 0,-12 18-1 0 0,15-26-37 0 0,0-1-1 0 0,0 0 1 0 0,-1 0-1 0 0,1 0 1 0 0,-1-1-1 0 0,1 1 1 0 0,-1 0-1 0 0,0-1 1 0 0,0 0-1 0 0,0 1 1 0 0,0-1-1 0 0,0-1 1 0 0,-6 4-1 0 0,8-5-11 0 0,0 0-1 0 0,0 0 0 0 0,0 0 1 0 0,1 0-1 0 0,-1 0 0 0 0,0 0 1 0 0,0 0-1 0 0,0 0 0 0 0,0 0 1 0 0,1 0-1 0 0,-1 0 0 0 0,0 0 1 0 0,0-1-1 0 0,-1 1 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3.5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170 0 14712 0 0,'0'0'1121'0'0,"-8"11"-626"0"0,-14 18 493 0 0,1 0 1 0 0,1 2 0 0 0,-21 46 0 0 0,30-52-581 0 0,0 0-1 0 0,2 1 0 0 0,1 0 1 0 0,2 0-1 0 0,-5 32 0 0 0,11-55-350 0 0,-1 0 0 0 0,1-1 0 0 0,0 1 0 0 0,0 0 0 0 0,0 0-1 0 0,0 0 1 0 0,1 0 0 0 0,-1 0 0 0 0,1 0 0 0 0,0 0 0 0 0,0 0-1 0 0,0 0 1 0 0,0-1 0 0 0,3 6 0 0 0,-3-6-39 0 0,1-1 0 0 0,-1 1 0 0 0,1 0-1 0 0,0-1 1 0 0,0 1 0 0 0,0-1 0 0 0,0 1 0 0 0,0-1 0 0 0,0 0 0 0 0,0 0-1 0 0,1 0 1 0 0,-1 0 0 0 0,0 0 0 0 0,0 0 0 0 0,1-1 0 0 0,-1 1 0 0 0,1-1-1 0 0,2 1 1 0 0,2-1-93 0 0,0 0-1 0 0,0 0 0 0 0,1-1 1 0 0,-1 0-1 0 0,0 0 0 0 0,7-2 0 0 0,23-8-5700 0 0,-36 10 5300 0 0,27-8-6893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3.9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203 38 5984 0 0,'-27'-20'1894'0'0,"23"17"-972"0"0,-1 1-1 0 0,1 0 1 0 0,-1 0-1 0 0,1 0 1 0 0,-1 0 0 0 0,0 1-1 0 0,-7-2 1 0 0,10 3-532 0 0,-1 0-1 0 0,0 0 1 0 0,0 0-1 0 0,0 0 1 0 0,0 0 0 0 0,0 1-1 0 0,0-1 1 0 0,0 1 0 0 0,0-1-1 0 0,0 1 1 0 0,1 0 0 0 0,-1 1-1 0 0,-3 0 1 0 0,3 0-580 0 0,0 0 1 0 0,0 0-1 0 0,1 1 1 0 0,-1-1-1 0 0,0 0 1 0 0,1 1 0 0 0,-4 5-1 0 0,-1 0 254 0 0,0 1 0 0 0,1 1 0 0 0,1-1 1 0 0,-1 1-1 0 0,2 0 0 0 0,-1 0 0 0 0,1 0 0 0 0,1 1 0 0 0,-4 16 0 0 0,3-1 360 0 0,-2 43-1 0 0,6-59-256 0 0,1 1 0 0 0,-1-1 0 0 0,2 1 1 0 0,0-1-1 0 0,0 0 0 0 0,1 1 0 0 0,3 9 0 0 0,-5-18-103 0 0,0 0 0 0 0,0 0-1 0 0,1 0 1 0 0,-1 0 0 0 0,0 0-1 0 0,1-1 1 0 0,-1 1 0 0 0,1 0-1 0 0,0-1 1 0 0,-1 1 0 0 0,1-1-1 0 0,0 0 1 0 0,0 1-1 0 0,0-1 1 0 0,0 0 0 0 0,0 0-1 0 0,0 0 1 0 0,0 0 0 0 0,1-1-1 0 0,-1 1 1 0 0,0 0 0 0 0,0-1-1 0 0,1 0 1 0 0,-1 0 0 0 0,0 1-1 0 0,0-1 1 0 0,1 0 0 0 0,-1-1-1 0 0,0 1 1 0 0,1 0 0 0 0,-1-1-1 0 0,0 1 1 0 0,0-1 0 0 0,4-1-1 0 0,-4 1-20 0 0,1 0-1 0 0,-1 0 0 0 0,0 0 0 0 0,-1 0 1 0 0,1 0-1 0 0,0 0 0 0 0,0 0 0 0 0,0 0 1 0 0,-1-1-1 0 0,1 1 0 0 0,0-1 0 0 0,-1 1 1 0 0,0-1-1 0 0,1 0 0 0 0,-1 0 1 0 0,0 1-1 0 0,0-1 0 0 0,0 0 0 0 0,0 0 1 0 0,0 0-1 0 0,0 0 0 0 0,0 0 0 0 0,-1 0 1 0 0,1 0-1 0 0,-1-1 0 0 0,0 1 1 0 0,0 0-1 0 0,1 0 0 0 0,-1 0 0 0 0,0 0 1 0 0,-1-1-1 0 0,1 1 0 0 0,0 0 0 0 0,-1 0 1 0 0,1 0-1 0 0,-2-4 0 0 0,1 5-35 0 0,1 1 0 0 0,-1-1-1 0 0,1 0 1 0 0,-1 0 0 0 0,1 0 0 0 0,-1 1-1 0 0,1-1 1 0 0,-1 0 0 0 0,0 1 0 0 0,1-1-1 0 0,-1 1 1 0 0,0-1 0 0 0,0 1 0 0 0,1-1-1 0 0,-1 1 1 0 0,0-1 0 0 0,0 1 0 0 0,0 0-1 0 0,-1-1 1 0 0,0 0-19 0 0,-1 1 0 0 0,0 0-1 0 0,1-1 1 0 0,-1 1 0 0 0,1 0 0 0 0,-6 1-1 0 0,-3 1-303 0 0,1 0 1 0 0,-16 6-1 0 0,21-6 100 0 0,-8 3-1830 0 0,1 2-6145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4.8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60 274 4608 0 0,'-4'-1'203'0'0,"0"0"1"0"0,0-1-1 0 0,0 0 1 0 0,1 0 0 0 0,-1 0-1 0 0,0 0 1 0 0,1-1-1 0 0,-7-5 1 0 0,7 6 751 0 0,1 0 1 0 0,0-1 0 0 0,0 1-1 0 0,0-1 1 0 0,0 1 0 0 0,0-1-1 0 0,-1-4 1 0 0,2 6-793 0 0,1 0 0 0 0,0 0 0 0 0,0 1 0 0 0,0-1 0 0 0,0 0 0 0 0,0 0 1 0 0,0 0-1 0 0,0 0 0 0 0,0 0 0 0 0,0 1 0 0 0,0-1 0 0 0,1 0 0 0 0,-1 0 0 0 0,0 0 0 0 0,0 0 0 0 0,1 1 1 0 0,-1-1-1 0 0,1 0 0 0 0,-1 0 0 0 0,1 1 0 0 0,-1-1 0 0 0,1 0 0 0 0,-1 1 0 0 0,1-1 0 0 0,-1 1 0 0 0,1-1 1 0 0,0 0-1 0 0,0 1 0 0 0,-1-1 0 0 0,1 1 0 0 0,0 0 0 0 0,0-1 0 0 0,-1 1 0 0 0,1 0 0 0 0,0-1 0 0 0,0 1 1 0 0,1 0-1 0 0,2-2 71 0 0,0 1 0 0 0,0 0 0 0 0,1-1 0 0 0,-1 2 0 0 0,0-1 0 0 0,5 0 0 0 0,14 2 429 0 0,24 4 1 0 0,-24-1-349 0 0,25-1 1 0 0,52-2 957 0 0,93-2-658 0 0,60-16-71 0 0,-43 7 623 0 0,-111 6-1503 0 0,-95 4 348 0 0,81-6 356 0 0,-73 4-351 0 0,0-1 0 0 0,0 1 0 0 0,0-2 0 0 0,21-8 0 0 0,-29 10-22 0 0,0 0 1 0 0,-1 0-1 0 0,1-1 0 0 0,-1 1 1 0 0,0-1-1 0 0,5-4 0 0 0,-7 6 41 0 0,-1 1 0 0 0,1-1 1 0 0,-1 1-1 0 0,1-1 0 0 0,-1 0 0 0 0,1 1 0 0 0,-1-1 0 0 0,1 0 0 0 0,-1 1 0 0 0,0-1 0 0 0,1 0 1 0 0,-1 1-1 0 0,0-1 0 0 0,0 0 0 0 0,0 0 0 0 0,1 0 0 0 0,-1 1 0 0 0,0-1 0 0 0,0 0 1 0 0,0 0-1 0 0,0 0 0 0 0,0 1 0 0 0,0-1 0 0 0,0 0 0 0 0,-1 0 0 0 0,1 1 0 0 0,0-1 1 0 0,0 0-1 0 0,-1 0 0 0 0,1 1 0 0 0,0-1 0 0 0,-1 0 0 0 0,1 0 0 0 0,-1 1 0 0 0,1-1 1 0 0,-1 1-1 0 0,1-1 0 0 0,-1 0 0 0 0,1 1 0 0 0,-2-1 0 0 0,-2-3 28 0 0,1 1-50 0 0,-1 0 0 0 0,0-1 0 0 0,0 2-1 0 0,-1-1 1 0 0,1 0 0 0 0,-1 1 0 0 0,1 0 0 0 0,-1 0 0 0 0,0 0-1 0 0,-5-1 1 0 0,-20-3-14 0 0,-1 1 0 0 0,-59-2 0 0 0,48 7 0 0 0,42 0 0 0 0,0 0 0 0 0,-1 0 0 0 0,1 1 0 0 0,0-1 0 0 0,0 0 0 0 0,0 0 0 0 0,0 0 0 0 0,0 0 0 0 0,0-1 0 0 0,0 1 0 0 0,0 0 0 0 0,-1 0 0 0 0,1 0 0 0 0,0 0 0 0 0,0 0 0 0 0,0 0 0 0 0,0 0 0 0 0,0 0 0 0 0,0 0 0 0 0,0 0 0 0 0,0 0 0 0 0,0 0 0 0 0,-1 0 0 0 0,1 0 0 0 0,0 0 0 0 0,0 0 0 0 0,0 0 0 0 0,0-1 0 0 0,0 1 0 0 0,0 0 0 0 0,0 0 0 0 0,0 0 0 0 0,0 0 0 0 0,0 0 0 0 0,0 0 0 0 0,0 0 0 0 0,0 0 0 0 0,0-1 0 0 0,0 1 0 0 0,0 0 0 0 0,0 0 0 0 0,0 0 0 0 0,0 0 0 0 0,0 0 0 0 0,0 0 0 0 0,0 0 0 0 0,0 0 0 0 0,0-1 0 0 0,0 1 0 0 0,0 0 0 0 0,0 0 0 0 0,0 0 0 0 0,0 0 0 0 0,0 0 0 0 0,0 0 0 0 0,0 0 0 0 0,0 0 0 0 0,0 0 0 0 0,0-1 0 0 0,1 1 0 0 0,-1 0 0 0 0,0 0 0 0 0,0 0 0 0 0,0 0 0 0 0,0 0 0 0 0,0 0 0 0 0,5-5 0 0 0,9-1-1 0 0,0 0 0 0 0,1 0 0 0 0,0 2 0 0 0,0 0 0 0 0,1 0 0 0 0,-1 2 0 0 0,1 0 0 0 0,-1 0 0 0 0,1 2 0 0 0,21 1 0 0 0,-34-1-3 0 0,1 1 0 0 0,0 0 0 0 0,-1-1 0 0 0,1 1-1 0 0,-1 1 1 0 0,1-1 0 0 0,-1 0 0 0 0,1 1 0 0 0,-1 0-1 0 0,0-1 1 0 0,0 1 0 0 0,0 1 0 0 0,4 3-1 0 0,-5-5 6 0 0,-1 1 0 0 0,1-1-1 0 0,-1 1 1 0 0,0-1 0 0 0,1 1-1 0 0,-1 0 1 0 0,0 0 0 0 0,0 0-1 0 0,-1 0 1 0 0,1 0 0 0 0,0 0-1 0 0,0 0 1 0 0,-1 0 0 0 0,0 0-1 0 0,1 0 1 0 0,-1 0 0 0 0,0 0-1 0 0,0 0 1 0 0,0 0 0 0 0,0 0-1 0 0,0 0 1 0 0,0 1-1 0 0,-1-1 1 0 0,-1 4 0 0 0,-1 4 2 0 0,-1 1 0 0 0,0-1 0 0 0,-1 0 0 0 0,0 0 0 0 0,-1 0 0 0 0,0-1 0 0 0,-11 13 0 0 0,13-19-391 0 0,0 0 1 0 0,0 0-1 0 0,0-1 1 0 0,-1 1-1 0 0,1-1 1 0 0,-1 0-1 0 0,0 0 0 0 0,1-1 1 0 0,-1 0-1 0 0,0 1 1 0 0,-6-1-1 0 0,-2 2-1756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5.2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220 6 9816 0 0,'0'0'889'0'0,"-13"-4"-98"0"0,8 3 2627 0 0,2 1-3090 0 0,-1 0 1 0 0,1 1-1 0 0,-1-1 0 0 0,1 1 0 0 0,0 0 1 0 0,0 0-1 0 0,-1 0 0 0 0,1 1 0 0 0,0-1 1 0 0,0 1-1 0 0,0 0 0 0 0,1 0 0 0 0,-1 0 1 0 0,0 0-1 0 0,1 0 0 0 0,-3 3 0 0 0,-5 5-160 0 0,1 1-1 0 0,-12 19 1 0 0,11-16 145 0 0,-6 9-157 0 0,1 0 1 0 0,-24 51-1 0 0,34-60 48 0 0,0 0-1 0 0,0 0 1 0 0,2 1-1 0 0,-1-1 1 0 0,2 1-1 0 0,0 0 1 0 0,0 19-1 0 0,2-28-126 0 0,1 0-1 0 0,-1 0 0 0 0,1-1 1 0 0,-1 1-1 0 0,2 0 0 0 0,-1-1 1 0 0,1 1-1 0 0,0-1 0 0 0,0 1 1 0 0,0-1-1 0 0,4 7 0 0 0,-3-9-56 0 0,-1 0-1 0 0,1 0 1 0 0,-1 0 0 0 0,1 0-1 0 0,0 0 1 0 0,0-1-1 0 0,1 1 1 0 0,-1-1-1 0 0,0 0 1 0 0,1 0-1 0 0,-1 0 1 0 0,1-1 0 0 0,0 1-1 0 0,-1-1 1 0 0,1 0-1 0 0,0 0 1 0 0,7 1-1 0 0,5-1-464 0 0,1 0 1 0 0,-1-1-1 0 0,0-1 0 0 0,0-1 0 0 0,0 0 0 0 0,0-1 1 0 0,31-10-1 0 0,-16 4-889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5.7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97 1 13824 0 0,'0'0'629'0'0,"-16"5"238"0"0,12-3-581 0 0,0 1 1 0 0,0-1-1 0 0,1 1 0 0 0,-1 0 1 0 0,1 0-1 0 0,0 1 1 0 0,0-1-1 0 0,0 1 1 0 0,0-1-1 0 0,1 1 1 0 0,-5 8-1 0 0,1-1-125 0 0,1 0-1 0 0,1 1 1 0 0,-5 14-1 0 0,5-8-26 0 0,0 0-1 0 0,2 1 0 0 0,0 0 0 0 0,1-1 0 0 0,1 1 0 0 0,0 0 0 0 0,2 0 0 0 0,0-1 0 0 0,1 1 0 0 0,11 34 0 0 0,-13-49-94 0 0,0 0-1 0 0,1 0 1 0 0,0 0-1 0 0,0 0 1 0 0,0-1-1 0 0,0 1 1 0 0,0-1-1 0 0,1 1 1 0 0,-1-1-1 0 0,1 0 1 0 0,0 0-1 0 0,0 0 1 0 0,0 0-1 0 0,1 0 1 0 0,5 3-1 0 0,-6-5-21 0 0,-1 0 0 0 0,1 0-1 0 0,-1 0 1 0 0,1 0 0 0 0,-1-1-1 0 0,1 1 1 0 0,-1-1 0 0 0,1 0 0 0 0,0 0-1 0 0,-1 0 1 0 0,1 0 0 0 0,0 0 0 0 0,-1-1-1 0 0,1 1 1 0 0,-1-1 0 0 0,1 1-1 0 0,-1-1 1 0 0,1 0 0 0 0,-1 0 0 0 0,1 0-1 0 0,-1 0 1 0 0,0-1 0 0 0,1 1 0 0 0,-1-1-1 0 0,4-3 1 0 0,-2 2 198 0 0,1-1 0 0 0,-1 0 0 0 0,0-1 0 0 0,0 1 0 0 0,-1-1 0 0 0,1 0 0 0 0,-1 1 0 0 0,3-7 0 0 0,-5 8-160 0 0,0 1 1 0 0,0 0-1 0 0,0-1 1 0 0,-1 1-1 0 0,1-1 1 0 0,0 1-1 0 0,-1-1 1 0 0,0 1-1 0 0,1-1 1 0 0,-1 0-1 0 0,0 1 1 0 0,-1-1-1 0 0,1 1 1 0 0,0-1-1 0 0,-1 1 0 0 0,1-1 1 0 0,-1 1-1 0 0,0-1 1 0 0,0 1-1 0 0,-2-5 1 0 0,2 6-40 0 0,0-1 0 0 0,0 0-1 0 0,0 1 1 0 0,-1-1 0 0 0,1 1 0 0 0,0-1 0 0 0,-1 1-1 0 0,1 0 1 0 0,-1-1 0 0 0,0 1 0 0 0,1 0 0 0 0,-1 0-1 0 0,0 0 1 0 0,0 1 0 0 0,1-1 0 0 0,-1 0 0 0 0,-2 0-1 0 0,0 0 27 0 0,1 1 0 0 0,-1-1 0 0 0,1 1 0 0 0,-1 0 0 0 0,1 0-1 0 0,-1 1 1 0 0,1-1 0 0 0,-1 1 0 0 0,-4 1 0 0 0,1 0-257 0 0,0 1 1 0 0,0-1-1 0 0,0 2 1 0 0,0-1-1 0 0,0 1 1 0 0,0 0-1 0 0,1 0 0 0 0,-8 8 1 0 0,6-5-798 0 0,-1-1-11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6.8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123 246 4608 0 0,'-11'5'-272'0'0,"0"1"2461"0"0,0 0 0 0 0,-14 3 0 0 0,22-8-1668 0 0,0 0 1 0 0,0 0-1 0 0,-1 0 0 0 0,1-1 0 0 0,0 0 1 0 0,0 1-1 0 0,-1-1 0 0 0,1 0 0 0 0,0-1 1 0 0,-1 1-1 0 0,1-1 0 0 0,-6-1 0 0 0,-7-6 2948 0 0,16 4-719 0 0,6 1-1929 0 0,14-1-450 0 0,0 1-1 0 0,0 1 1 0 0,31 1-1 0 0,10-1-61 0 0,128-8 81 0 0,22-3-152 0 0,-39 0 71 0 0,-95 9-234 0 0,0-4-1 0 0,138-32 1 0 0,-204 36 223 0 0,1 0 0 0 0,0 0-1 0 0,-1-1 1 0 0,0 0 0 0 0,19-13 0 0 0,-30 18-295 0 0,0 0-1 0 0,1 0 1 0 0,-1-1 0 0 0,0 1 0 0 0,0 0-1 0 0,0-1 1 0 0,1 1 0 0 0,-1 0 0 0 0,0-1 0 0 0,0 1-1 0 0,0 0 1 0 0,0-1 0 0 0,0 1 0 0 0,0 0 0 0 0,0-1-1 0 0,0 1 1 0 0,0 0 0 0 0,0-1 0 0 0,0 1 0 0 0,0-1-1 0 0,0 1 1 0 0,0 0 0 0 0,0-1 0 0 0,0 1-1 0 0,0 0 1 0 0,0-1 0 0 0,0 1 0 0 0,0 0 0 0 0,-1-1-1 0 0,1 1 1 0 0,0 0 0 0 0,0-1 0 0 0,0 1 0 0 0,-1 0-1 0 0,1 0 1 0 0,0-1 0 0 0,0 1 0 0 0,-1 0-1 0 0,-10-11 159 0 0,1 4-91 0 0,-1 1 0 0 0,0 1-1 0 0,0-1 1 0 0,-1 2 0 0 0,-13-5 0 0 0,-12-4 71 0 0,31 10-111 0 0,-4-1-18 0 0,-1 0 0 0 0,-18-5 1 0 0,1 0-55 0 0,24 6 36 0 0,-1 1-1 0 0,0 1 1 0 0,-10-3 0 0 0,10 3 6 0 0,46-4-64 0 0,-12 6 43 0 0,0 1-1 0 0,57 10 1 0 0,-79-10 21 0 0,0 0 0 0 0,-1 0 0 0 0,1 1 0 0 0,11 6 0 0 0,-17-9 0 0 0,1 1 0 0 0,-1 0 0 0 0,0 0 0 0 0,1-1 0 0 0,-1 1 0 0 0,0 0 0 0 0,1 0 0 0 0,-1 1 0 0 0,0-1 0 0 0,0 0 0 0 0,0 0 0 0 0,0 0 0 0 0,0 1 0 0 0,-1-1 0 0 0,1 1 0 0 0,0-1 0 0 0,0 0 0 0 0,-1 1 0 0 0,1-1 0 0 0,-1 1 0 0 0,0 0 0 0 0,1-1 0 0 0,-1 1 0 0 0,0-1 0 0 0,0 1 0 0 0,0 0 0 0 0,0 1 0 0 0,-1-1 8 0 0,1 1 0 0 0,-1 0 0 0 0,-1-1 0 0 0,1 1 1 0 0,0-1-1 0 0,-1 1 0 0 0,1-1 0 0 0,-1 0 0 0 0,1 1 0 0 0,-4 1 0 0 0,-21 21 113 0 0,22-22-88 0 0,-6 6-109 0 0,0 0 0 0 0,-1-2-1 0 0,0 1 1 0 0,0-1 0 0 0,-1-1 0 0 0,0 0 0 0 0,0-1 0 0 0,0 0 0 0 0,-1-1 0 0 0,1 0 0 0 0,-1-1 0 0 0,0 0 0 0 0,0-1 0 0 0,-19 0-1 0 0,20-1-866 0 0,7-1 217 0 0,0 0 0 0 0,0 0 0 0 0,-1 0 0 0 0,1-1 1 0 0,-8-1-1 0 0,2-3-1429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7.2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157 51 4608 0 0,'0'0'208'0'0,"10"-17"9728"0"0,-9 15-9502 0 0,-1 1 186 0 0,0-1-427 0 0,0 0 0 0 0,0 0 0 0 0,-1 0 0 0 0,1 1 0 0 0,-1-1 0 0 0,1 0 0 0 0,-1 0 0 0 0,0 0 0 0 0,1 1 0 0 0,-1-1 0 0 0,0 1 0 0 0,0-1 0 0 0,-1 1 0 0 0,1-1 0 0 0,0 1 0 0 0,-2-2 0 0 0,3 3-41 0 0,-2 0-66 0 0,0 0 0 0 0,0 0 0 0 0,1 0 0 0 0,-1 0-1 0 0,0 1 1 0 0,0-1 0 0 0,0 1 0 0 0,1-1 0 0 0,-1 1 0 0 0,-2 1-1 0 0,-6 6 103 0 0,1 0 0 0 0,0 1-1 0 0,0 0 1 0 0,1 0 0 0 0,0 1-1 0 0,0 0 1 0 0,1 0 0 0 0,-8 16-1 0 0,6-6 68 0 0,0 0-1 0 0,1 0 0 0 0,2 0 0 0 0,-6 23 0 0 0,11-35-189 0 0,-1 1-1 0 0,2-1 1 0 0,-1 0-1 0 0,1 11 1 0 0,0-15-50 0 0,1 0 0 0 0,-1-1 0 0 0,1 1-1 0 0,-1 0 1 0 0,1 0 0 0 0,1-1 0 0 0,-1 1 0 0 0,0-1 0 0 0,1 1 0 0 0,0-1 0 0 0,2 5 0 0 0,-3-7-37 0 0,-1-1 0 0 0,1 1 1 0 0,0 0-1 0 0,-1-1 0 0 0,1 1 1 0 0,0 0-1 0 0,0-1 1 0 0,-1 1-1 0 0,1-1 0 0 0,0 1 1 0 0,0-1-1 0 0,0 0 0 0 0,0 1 1 0 0,-1-1-1 0 0,1 0 1 0 0,0 1-1 0 0,0-1 0 0 0,0 0 1 0 0,0 0-1 0 0,1 0 0 0 0,7-2-4043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7.9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222 3 6912 0 0,'-1'-1'8861'0'0,"-9"0"-6757"0"0,4 2-1770 0 0,1 0-1 0 0,-1 1 1 0 0,1 0 0 0 0,-1 0-1 0 0,1 1 1 0 0,0-1 0 0 0,0 1 0 0 0,-5 4-1 0 0,-38 30 58 0 0,36-26-282 0 0,1 1 0 0 0,0 0 1 0 0,1 0-1 0 0,0 1 0 0 0,1 0 0 0 0,1 1 0 0 0,0 0 0 0 0,1 0 0 0 0,-8 21 0 0 0,13-29-56 0 0,1 0 0 0 0,-1 0 0 0 0,1 0 0 0 0,0 0 0 0 0,0 1 0 0 0,1-1 0 0 0,0 0 0 0 0,0 0 0 0 0,0 1 0 0 0,1-1 0 0 0,0 0 0 0 0,0 0 0 0 0,1 0 0 0 0,0 0 0 0 0,0 0 0 0 0,0 0 0 0 0,1 0 0 0 0,5 10-1 0 0,-5-12-44 0 0,-1-1-1 0 0,1 1 0 0 0,0-1 1 0 0,0 0-1 0 0,0 1 0 0 0,0-1 0 0 0,1-1 1 0 0,-1 1-1 0 0,1 0 0 0 0,0-1 0 0 0,0 0 1 0 0,0 0-1 0 0,0 0 0 0 0,0 0 0 0 0,0 0 1 0 0,0-1-1 0 0,0 0 0 0 0,1 0 0 0 0,-1 0 1 0 0,1-1-1 0 0,-1 1 0 0 0,0-1 1 0 0,1 0-1 0 0,-1 0 0 0 0,1-1 0 0 0,8-1 1 0 0,-3 0 148 0 0,0-1 1 0 0,0 0-1 0 0,0-1 1 0 0,-1 0 0 0 0,1-1-1 0 0,-1 0 1 0 0,0 0-1 0 0,-1-1 1 0 0,1 0 0 0 0,11-10-1 0 0,-13 10-114 0 0,0-1-1 0 0,0 1 0 0 0,-1-1 1 0 0,0 0-1 0 0,7-11 0 0 0,-13 18-41 0 0,1 0 0 0 0,-1-1 0 0 0,0 1 0 0 0,0 0 0 0 0,0 0 0 0 0,0-1 0 0 0,0 1 0 0 0,1 0 0 0 0,-1 0 0 0 0,0-1 0 0 0,0 1 0 0 0,0 0 0 0 0,0-1 0 0 0,0 1 0 0 0,0 0 0 0 0,0-1 0 0 0,0 1 0 0 0,0 0 0 0 0,0 0 0 0 0,0-1 0 0 0,0 1 0 0 0,0 0 0 0 0,-1-1 0 0 0,1 1 0 0 0,0 0 0 0 0,0 0 0 0 0,0-1 0 0 0,0 1 0 0 0,0 0 0 0 0,-1 0 0 0 0,1-1 0 0 0,0 1 0 0 0,0 0 0 0 0,0 0 0 0 0,-1-1 0 0 0,1 1 0 0 0,0 0 0 0 0,0 0 0 0 0,-1 0 0 0 0,1 0 0 0 0,0-1 0 0 0,0 1 0 0 0,-1 0 0 0 0,1 0 0 0 0,-1 0 0 0 0,-6-2 0 0 0,-5 1-44 0 0,0 0 0 0 0,0 1 0 0 0,0 0 0 0 0,1 0-1 0 0,-1 1 1 0 0,0 1 0 0 0,-11 3 0 0 0,-27 9-393 0 0,47-14 574 0 0,3 0-127 0 0,1 0-1 0 0,-1 0 1 0 0,0 0 0 0 0,0 0 0 0 0,0 1-1 0 0,0-1 1 0 0,0 0 0 0 0,0 0 0 0 0,0 0-1 0 0,0 0 1 0 0,0 0 0 0 0,0 0 0 0 0,0 0-1 0 0,0 0 1 0 0,0 0 0 0 0,1 0 0 0 0,-1 1-1 0 0,0-1 1 0 0,0 0 0 0 0,0 0 0 0 0,0 0-1 0 0,0 0 1 0 0,0 0 0 0 0,0 0 0 0 0,0 0-1 0 0,0 1 1 0 0,0-1 0 0 0,0 0 0 0 0,0 0-1 0 0,0 0 1 0 0,0 0 0 0 0,0 0 0 0 0,0 0-1 0 0,0 0 1 0 0,0 0 0 0 0,-1 1 0 0 0,1-1-1 0 0,0 0 1 0 0,0 0 0 0 0,0 0 0 0 0,0 0-1 0 0,0 0 1 0 0,0 0 0 0 0,0 0 0 0 0,0 0-1 0 0,0 0 1 0 0,0 0 0 0 0,0 0 0 0 0,0 1-1 0 0,-1-1 1 0 0,1 0 0 0 0,0 0 0 0 0,0 0-1 0 0,0 0 1 0 0,0 0 0 0 0,0 0 0 0 0,0 0-1 0 0,0 0 1 0 0,0 0 0 0 0,-1 0 0 0 0,1 0-1 0 0,0 0 1 0 0,0 0 0 0 0,1 1-453 0 0,-5 5-2997 0 0,1-2 1744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0.9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755 94 6624 0 0,'0'0'4681'0'0,"-15"-14"-1428"0"0,2-6-830 0 0,13 19-1981 0 0,-17-10 774 0 0,10 10-701 0 0,5 1-443 0 0,1-1 1 0 0,0 1-1 0 0,-1 0 0 0 0,1 0 1 0 0,0 0-1 0 0,0 0 0 0 0,-1 0 1 0 0,1 0-1 0 0,0 0 0 0 0,-1 0 1 0 0,-1 1-1 0 0,-10 2 284 0 0,-15 4 254 0 0,-40 15-1 0 0,15 1-61 0 0,-46 29 677 0 0,73-34-1074 0 0,1 1 1 0 0,0 1-1 0 0,-25 26 0 0 0,9-10 156 0 0,24-21-140 0 0,-20 21-1 0 0,6-6-19 0 0,23-23-98 0 0,0 0-1 0 0,1 1 1 0 0,-13 15 0 0 0,-8 17 45 0 0,15-22 33 0 0,0 1 0 0 0,1 0-1 0 0,1 1 1 0 0,-16 37 0 0 0,21-31-14 0 0,0 1 1 0 0,1-1 0 0 0,-1 55-1 0 0,4-64-101 0 0,3 11-1 0 0,0 0 0 0 0,2-1-1 0 0,1 1 1 0 0,1-1 0 0 0,12 39-1 0 0,-13-52-106 0 0,0 0 0 0 0,1 0 0 0 0,0-1 0 0 0,1 1 0 0 0,15 22 0 0 0,0 3 548 0 0,-5-6-42 0 0,-6-19-355 0 0,0 1 0 0 0,1-1 0 0 0,1-1 0 0 0,0 0 0 0 0,1-1 1 0 0,0 0-1 0 0,1-1 0 0 0,0 0 0 0 0,1-1 0 0 0,0-1 0 0 0,1-1 1 0 0,23 11-1 0 0,-11-7 11 0 0,-17-7 61 0 0,1-1 0 0 0,-1 0-1 0 0,22 6 1 0 0,15 0 281 0 0,-35-7-278 0 0,1 1 1 0 0,-1-2 0 0 0,1 0 0 0 0,0-1-1 0 0,17 0 1 0 0,-13-2-22 0 0,0-1 101 0 0,36-5-1 0 0,-18-2 56 0 0,-1-1-1 0 0,-1-1 0 0 0,0-2 1 0 0,-1-1-1 0 0,63-37 1 0 0,-49 23 3 0 0,21-15 53 0 0,-46 26-294 0 0,-2-1 0 0 0,0-1 0 0 0,-1-1 0 0 0,-1-1 0 0 0,-1 0 0 0 0,27-45 0 0 0,-28 40 11 0 0,20-44-1 0 0,-19 33-89 0 0,-9 23 31 0 0,-1-1 0 0 0,5-19 0 0 0,-3 1 215 0 0,9-62-1 0 0,-16 74-193 0 0,1-1 0 0 0,11-35 0 0 0,-12 47 0 0 0,-1 0 0 0 0,0 0 0 0 0,0 0 0 0 0,-1-12 0 0 0,0 22 0 0 0,-3-55 64 0 0,1 47-52 0 0,0 1 1 0 0,0 0-1 0 0,-5-10 0 0 0,0 1 3 0 0,-10-17-118 0 0,3 8-35 0 0,9 14 176 0 0,-2 1 0 0 0,-8-12 1 0 0,-3-3-132 0 0,7 7 124 0 0,-2 1 0 0 0,0 1-1 0 0,-1-1 1 0 0,-18-15 0 0 0,0 8-2 0 0,-1 1 1 0 0,0 1 0 0 0,-57-26 0 0 0,39 20-4 0 0,38 21-26 0 0,8 4 0 0 0,1 0 0 0 0,0 1 0 0 0,-1 0 0 0 0,0 0 0 0 0,1 0 0 0 0,-10-2 0 0 0,-2 1 0 0 0,11 2 0 0 0,-1 0 0 0 0,0 1 0 0 0,0-1 0 0 0,0 1 0 0 0,0 0 0 0 0,-6 1 0 0 0,-36 9 0 0 0,20-3 0 0 0,0-2 0 0 0,-51 3 0 0 0,49-6 0 0 0,23-1 0 0 0,0-1 0 0 0,0 1 0 0 0,-1-1 0 0 0,1-1 0 0 0,0 1 0 0 0,-7-2 0 0 0,13 1-170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3.3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981 138 1840 0 0,'3'0'57'0'0,"0"0"-1"0"0,1-1 1 0 0,-1 1 0 0 0,0-1-1 0 0,0 0 1 0 0,0 0 0 0 0,0 0-1 0 0,4-2 1 0 0,6-4 3334 0 0,-4 2 1949 0 0,-8 5-5112 0 0,0-1 0 0 0,-1 0-1 0 0,1 0 1 0 0,0 0 0 0 0,0 0 0 0 0,-1 0-1 0 0,1 0 1 0 0,-1 0 0 0 0,1 0 0 0 0,-1 0-1 0 0,1 0 1 0 0,-1 0 0 0 0,0 0 0 0 0,1 0-1 0 0,-1-1 1 0 0,0 1 0 0 0,0 0 0 0 0,0 0-1 0 0,0 0 1 0 0,0 0 0 0 0,0-1 0 0 0,0-1 0 0 0,-1 2 205 0 0,-11-19 797 0 0,4 14-904 0 0,0 1 0 0 0,0 0 0 0 0,0 1 0 0 0,-1 0 0 0 0,0 0 0 0 0,-13-3 0 0 0,-59-11 508 0 0,57 13-742 0 0,11 3-36 0 0,1 1 0 0 0,-1 0 0 0 0,1 1 0 0 0,-1 0 0 0 0,-13 3 0 0 0,-63 14 1214 0 0,56-10-593 0 0,-18 2-496 0 0,-2 4 198 0 0,-12 4 60 0 0,20-3-164 0 0,-57 22 54 0 0,43-5-383 0 0,53-27 54 0 0,0 0 0 0 0,0 1 0 0 0,1 0 0 0 0,-1 0 0 0 0,1 0 0 0 0,-6 9 0 0 0,-5 4 11 0 0,8-8 32 0 0,0 1 0 0 0,1-1 0 0 0,-8 16 0 0 0,-9 13-15 0 0,-16 27 79 0 0,-24 34 76 0 0,58-91-144 0 0,0 3 0 0 0,1 1 0 0 0,0-1-1 0 0,1 1 1 0 0,-4 24 0 0 0,6-27-3 0 0,0 1 1 0 0,2 0-1 0 0,-1 11 1 0 0,0 15-2 0 0,1-23-13 0 0,0 0 0 0 0,1 1 0 0 0,1-1 1 0 0,3 16-1 0 0,-2-14-16 0 0,1 2-2 0 0,1 0 0 0 0,0 0-1 0 0,1-1 1 0 0,15 28 0 0 0,42 64 31 0 0,-53-92 27 0 0,1-1 0 0 0,1 0 0 0 0,1-1 0 0 0,0 0 0 0 0,0-1 0 0 0,2-1 0 0 0,0 0 1 0 0,0 0-1 0 0,26 14 0 0 0,-23-18 21 0 0,-1-1 0 0 0,1-1 0 0 0,0 0 1 0 0,26 5-1 0 0,78 8 157 0 0,-64-16-90 0 0,86-6 0 0 0,-136 2-149 0 0,84-11 37 0 0,-28 3-1 0 0,-42 5-1 0 0,0-1-1 0 0,0-1 1 0 0,-1-1 0 0 0,23-8 0 0 0,-7-2 173 0 0,48-27 0 0 0,-54 27-101 0 0,-13 6 11 0 0,0 0 0 0 0,28-21-1 0 0,-26 15-5 0 0,40-36 262 0 0,-26 19-161 0 0,-16 16-40 0 0,-1 0 0 0 0,23-31 0 0 0,-15 10 82 0 0,29-62 0 0 0,20-82 169 0 0,-60 144-346 0 0,-8 21-46 0 0,-2-1 0 0 0,0 0 0 0 0,-2 0 0 0 0,1 0-1 0 0,-2-33 1 0 0,-1 39-16 0 0,0 1 0 0 0,-1 0 0 0 0,-1-1 0 0 0,1 1 0 0 0,-2 0-1 0 0,0 0 1 0 0,-6-15 0 0 0,0 5-8 0 0,5 10 5 0 0,0 1 0 0 0,-1 0 1 0 0,0 1-1 0 0,-1-1 0 0 0,-11-14 1 0 0,9 15-10 0 0,0 0 0 0 0,-1 0 1 0 0,0 1-1 0 0,0 1 0 0 0,-1-1 1 0 0,0 1-1 0 0,0 1 0 0 0,-1 0 1 0 0,-19-8-1 0 0,-2 2 8 0 0,-1 2 0 0 0,0 2-1 0 0,0 0 1 0 0,-65-4 0 0 0,62 9-18 0 0,1 2 0 0 0,-1 2 0 0 0,-53 7 0 0 0,-82 24-95 0 0,164-30 133 0 0,-1-1 0 0 0,1 0 0 0 0,-1-1 1 0 0,0 1-1 0 0,1-1 0 0 0,-15-2 0 0 0,22 2-47 0 0,0 0 0 0 0,0-1 1 0 0,-1 1-1 0 0,1 0 0 0 0,0 0 0 0 0,0 0 0 0 0,-1-1 0 0 0,1 1 1 0 0,0 0-1 0 0,0 0 0 0 0,-1 0 0 0 0,1-1 0 0 0,0 1 1 0 0,0 0-1 0 0,0-1 0 0 0,0 1 0 0 0,0 0 0 0 0,-1 0 0 0 0,1-1 1 0 0,0 1-1 0 0,0 0 0 0 0,0-1 0 0 0,0 1 0 0 0,0 0 0 0 0,0-1 1 0 0,0 1-1 0 0,0 0 0 0 0,0-1 0 0 0,0 1 0 0 0,0 0 0 0 0,0-1 1 0 0,0 1-1 0 0,0 0 0 0 0,0-1 0 0 0,1 1 0 0 0,-1 0 1 0 0,0 0-1 0 0,0-1 0 0 0,0 1 0 0 0,0 0 0 0 0,1 0 0 0 0,-1-1 1 0 0,0 1-1 0 0,0 0 0 0 0,1-1 0 0 0,9-12-1349 0 0,5 0-1250 0 0,3 1-3901 0 0,4-2-2375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6:35:30.2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1 275 17503 0 0,'19'-2'1705'0'0,"-11"1"-1194"0"0,0 0-1 0 0,-1 0 1 0 0,1-1 0 0 0,-1 0 0 0 0,9-4 0 0 0,-5 1 71 0 0,-1-1-1 0 0,0-1 1 0 0,-1 0 0 0 0,1 0 0 0 0,-1-1 0 0 0,-1 0 0 0 0,0 0 0 0 0,10-13 0 0 0,-10 9-391 0 0,0 0 0 0 0,0 0-1 0 0,-2 0 1 0 0,1-1 0 0 0,6-20 0 0 0,-10 26-150 0 0,0-1 1 0 0,-1 0-1 0 0,2-14 0 0 0,-4 20-22 0 0,1 1-1 0 0,-1-1 0 0 0,0 0 0 0 0,0 1 0 0 0,0-1 1 0 0,0 0-1 0 0,0 1 0 0 0,0-1 0 0 0,0 0 0 0 0,0 1 1 0 0,-1-1-1 0 0,1 0 0 0 0,-1 1 0 0 0,1-1 0 0 0,-1 1 1 0 0,0-1-1 0 0,0 1 0 0 0,0-1 0 0 0,1 1 1 0 0,-1-1-1 0 0,-1 1 0 0 0,1 0 0 0 0,0 0 0 0 0,0-1 1 0 0,-2 0-1 0 0,1 1-1 0 0,1 1 0 0 0,0 0 0 0 0,-1-1 0 0 0,1 1 0 0 0,-1 0 0 0 0,1 0 0 0 0,-1 0 0 0 0,1 0 0 0 0,0 0 0 0 0,-1 0 0 0 0,1 0 0 0 0,-1 1 0 0 0,1-1 0 0 0,-1 0 0 0 0,1 1 0 0 0,0-1 0 0 0,-1 1 0 0 0,1 0 0 0 0,0-1 0 0 0,0 1 0 0 0,-2 1 0 0 0,-3 2-45 0 0,1-1 0 0 0,0 1 0 0 0,-6 6 0 0 0,0 4 228 0 0,0-1 0 0 0,1 1-1 0 0,1 1 1 0 0,0 0-1 0 0,-13 30 1 0 0,21-42-130 0 0,-2 4-7 0 0,1 0 0 0 0,0-1-1 0 0,0 1 1 0 0,0 0 0 0 0,1 0-1 0 0,0 0 1 0 0,1 1 0 0 0,-1-1-1 0 0,1 0 1 0 0,1 0 0 0 0,-1 0-1 0 0,1 0 1 0 0,0 0 0 0 0,1 0-1 0 0,3 9 1 0 0,-4-13-65 0 0,0 0-1 0 0,0 1 1 0 0,1-1 0 0 0,0 0-1 0 0,-1 0 1 0 0,1 0 0 0 0,0 0-1 0 0,1 0 1 0 0,-1 0 0 0 0,0 0-1 0 0,1-1 1 0 0,0 1 0 0 0,0-1-1 0 0,-1 0 1 0 0,1 0 0 0 0,0 0-1 0 0,1 0 1 0 0,-1 0 0 0 0,0-1-1 0 0,1 1 1 0 0,-1-1 0 0 0,0 0-1 0 0,1 0 1 0 0,-1 0 0 0 0,1-1-1 0 0,0 1 1 0 0,-1-1 0 0 0,1 0-1 0 0,0 0 1 0 0,-1 0 0 0 0,6-1-1 0 0,-1 0-272 0 0,0-1-1 0 0,0 0 1 0 0,0-1-1 0 0,-1 0 1 0 0,1 0-1 0 0,-1 0 1 0 0,1-1-1 0 0,9-7 0 0 0,-1 1-997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34.7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726 39 2760 0 0,'1'1'207'0'0,"23"0"14791"0"0,-25-1-14840 0 0,-1 0-1 0 0,1-1 1 0 0,0 1 0 0 0,0 0 0 0 0,0-1 0 0 0,0 0 0 0 0,0 1-1 0 0,0-1 1 0 0,-1 0 0 0 0,0-1 0 0 0,-9-5 348 0 0,-8 1-154 0 0,0 0 0 0 0,0 2 0 0 0,0 0-1 0 0,-25-1 1 0 0,5 3-211 0 0,-45 4-1 0 0,39 3 20 0 0,-58 13 0 0 0,93-16-160 0 0,0 1 0 0 0,0 0 0 0 0,1 0 0 0 0,-1 1 0 0 0,1 1 0 0 0,0-1 0 0 0,0 1 0 0 0,1 1 0 0 0,-1 0 0 0 0,1 0 0 0 0,0 1 0 0 0,1 0 0 0 0,0 0 0 0 0,0 1 0 0 0,-7 8 0 0 0,-10 18 0 0 0,1 1 0 0 0,2 1 0 0 0,-24 57 0 0 0,23-35 128 0 0,-26 116 0 0 0,45-153-40 0 0,0 0 1 0 0,2-1-1 0 0,1 38 0 0 0,1-22 66 0 0,-1-30-90 0 0,1 1 1 0 0,0 0-1 0 0,0 0 0 0 0,0 0 1 0 0,1-1-1 0 0,0 1 1 0 0,1-1-1 0 0,0 1 0 0 0,6 10 1 0 0,4 4 117 0 0,22 26 1 0 0,-15-20-112 0 0,29 30 51 0 0,-15-18-49 0 0,-22-26-23 0 0,0-1 0 0 0,1 0 1 0 0,0 0-1 0 0,1-2 1 0 0,0 1-1 0 0,1-2 1 0 0,0 0-1 0 0,1-1 0 0 0,-1 0 1 0 0,27 8-1 0 0,-13-6 103 0 0,0-1 0 0 0,1-1 0 0 0,-1-1 0 0 0,54 4 1 0 0,-42-11 6 0 0,1-1 1 0 0,0-2-1 0 0,-1-2 1 0 0,43-11-1 0 0,-47 7-28 0 0,0-1 0 0 0,-1-2 0 0 0,37-17 0 0 0,-37 10-1 0 0,0-1-1 0 0,-2-2 1 0 0,43-35 0 0 0,-54 37 54 0 0,-1-1 0 0 0,30-38-1 0 0,-42 47-101 0 0,6-7 70 0 0,-1-1 0 0 0,0 0-1 0 0,-2-2 1 0 0,-1 1 0 0 0,0-1-1 0 0,-2-1 1 0 0,0 0 0 0 0,-2-1 0 0 0,0 0-1 0 0,6-39 1 0 0,-13 51-99 0 0,0-1 1 0 0,-1 0-1 0 0,-1 0 0 0 0,0 0 0 0 0,0 0 0 0 0,-1 1 1 0 0,-1-1-1 0 0,0 1 0 0 0,-1-1 0 0 0,0 1 1 0 0,-8-14-1 0 0,2 5-34 0 0,-1 2 0 0 0,-1-1 0 0 0,-1 2 0 0 0,-1-1 0 0 0,-28-28 0 0 0,20 27 1 0 0,0 1-1 0 0,-1 0 0 0 0,-1 2 0 0 0,-27-14 0 0 0,-42-17-20 0 0,82 43 0 0 0,0 1 0 0 0,0 1 0 0 0,0 0 0 0 0,0 0 0 0 0,-1 1 0 0 0,-22-1 0 0 0,-31 3 0 0 0,-149 5 0 0 0,163-5-12 0 0,51 0-52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48.9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4 7456 0 0,'0'0'808'0'0,"-5"-2"1408"0"0,-1 2 272 0 0,1-2 967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59.4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216 173 2760 0 0,'-10'-18'3777'0'0,"1"4"791"0"0,7 11-3987 0 0,0 0 0 0 0,0 0 1 0 0,0 0-1 0 0,1-1 1 0 0,-1 1-1 0 0,-1-5 0 0 0,1-3 669 0 0,0 0 0 0 0,1 0-1 0 0,0 0 1 0 0,1-1 0 0 0,0 1-1 0 0,2-14 1 0 0,-1 24-1167 0 0,-1 0 0 0 0,0 0 0 0 0,0 0 0 0 0,0 0 0 0 0,0 0 0 0 0,0 1 0 0 0,0-1 0 0 0,0 0 0 0 0,0 0 0 0 0,0 0 0 0 0,0 0 0 0 0,0 0-1 0 0,-1 0 1 0 0,1 0 0 0 0,0 0 0 0 0,-1 0 0 0 0,1 0 0 0 0,-1 1 0 0 0,0-2 0 0 0,0 1-48 0 0,1 1 0 0 0,-1 0 0 0 0,1-1 0 0 0,-1 1 0 0 0,1 0 0 0 0,-1 0 0 0 0,0 0 0 0 0,1-1-1 0 0,-1 1 1 0 0,1 0 0 0 0,-1 0 0 0 0,0 0 0 0 0,1 0 0 0 0,-1 0 0 0 0,0 0 0 0 0,1 0 0 0 0,-1 0 0 0 0,1 0 0 0 0,-1 1-1 0 0,0-1 1 0 0,0 0 0 0 0,-3 2-4 0 0,1-1-1 0 0,-1 1 1 0 0,1 0-1 0 0,0 0 0 0 0,0 0 1 0 0,0 1-1 0 0,0-1 1 0 0,-3 4-1 0 0,-8 10-20 0 0,1 2 1 0 0,1-1-1 0 0,1 1 0 0 0,1 1 1 0 0,0 0-1 0 0,-13 39 0 0 0,14-29-50 0 0,1 0 1 0 0,2 0-1 0 0,1 1 0 0 0,1-1 0 0 0,1 1 1 0 0,2 34-1 0 0,3-14-14 0 0,2 0 1 0 0,20 92 0 0 0,-18-123 169 0 0,0 1 1 0 0,0-1-1 0 0,2 0 1 0 0,18 32-1 0 0,-24-47-85 0 0,1 0 0 0 0,0 0 1 0 0,0-1-1 0 0,0 1 0 0 0,1-1 0 0 0,-1 0 0 0 0,1 0 0 0 0,0 0 0 0 0,-1 0 0 0 0,1-1 1 0 0,0 0-1 0 0,1 1 0 0 0,7 2 0 0 0,-9-4-1 0 0,0 0 0 0 0,0-1 0 0 0,0 1 0 0 0,0 0 0 0 0,0-1 0 0 0,0 0 0 0 0,0 0 0 0 0,0 0 0 0 0,1 0 0 0 0,-1 0 0 0 0,0 0 0 0 0,0-1 0 0 0,0 0 0 0 0,0 1 0 0 0,0-1 0 0 0,0 0 0 0 0,0-1 0 0 0,0 1 0 0 0,-1 0 0 0 0,1-1 0 0 0,5-3 0 0 0,1-4 74 0 0,1-1 0 0 0,-1 0 1 0 0,0 0-1 0 0,-1-1 0 0 0,-1 0 0 0 0,12-22 0 0 0,30-76 374 0 0,-49 107-472 0 0,23-63 239 0 0,-3-1 0 0 0,-3-1 0 0 0,11-84 0 0 0,-21 110 34 0 0,-3 23-51 0 0,-1-1 0 0 0,1-27 0 0 0,-6 26 126 0 0,1 19-58 0 0,1 13-201 0 0,-4 125-101 0 0,1-63 55 0 0,10 127 0 0 0,-5-190-278 0 0,0-1 0 0 0,1 1 0 0 0,0 0 0 0 0,1-1 0 0 0,0 1 0 0 0,0-1 0 0 0,1 0 0 0 0,1-1 0 0 0,12 18 0 0 0,-15-24 9 0 0,-1-1 1 0 0,1 0-1 0 0,-1 1 1 0 0,1-1-1 0 0,-1 0 1 0 0,1 0-1 0 0,0-1 1 0 0,0 1-1 0 0,0-1 1 0 0,0 1-1 0 0,4 0 1 0 0,23 4-8646 0 0,-16-5 1030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7:59.8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1 657 11520 0 0,'0'0'8722'0'0,"9"-10"-5389"0"0,-7 6-3000 0 0,1 0-1 0 0,-1 0 1 0 0,0 0 0 0 0,-1-1-1 0 0,1 1 1 0 0,-1 0-1 0 0,1-1 1 0 0,0-6-1 0 0,3-9 347 0 0,26-83 1169 0 0,20-127 0 0 0,-48 216-1766 0 0,-2 1 0 0 0,0-1 0 0 0,0 0 0 0 0,-2 1 0 0 0,1-1 0 0 0,-2 0 0 0 0,-5-22 0 0 0,5 31-5 0 0,-1 15-210 0 0,-4 53 51 0 0,3 0 0 0 0,2 1 0 0 0,13 118 0 0 0,-1-125 63 0 0,-8-50 14 0 0,0 0 0 0 0,0-1 1 0 0,0 1-1 0 0,1 0 0 0 0,0-1 0 0 0,4 7 0 0 0,-6-11 6 0 0,0-1-1 0 0,1 1 1 0 0,-1 0 0 0 0,1-1 0 0 0,-1 1 0 0 0,1-1-1 0 0,-1 0 1 0 0,1 1 0 0 0,0-1 0 0 0,0 0 0 0 0,0 0-1 0 0,0 0 1 0 0,-1 0 0 0 0,1 0 0 0 0,0-1 0 0 0,1 1-1 0 0,-1-1 1 0 0,0 1 0 0 0,0-1 0 0 0,0 0 0 0 0,0 0-1 0 0,0 1 1 0 0,0-1 0 0 0,0-1 0 0 0,0 1 0 0 0,1 0-1 0 0,-1-1 1 0 0,3 0 0 0 0,-1-1 13 0 0,1 1 0 0 0,-2-1-1 0 0,1 0 1 0 0,0 0 0 0 0,0-1 0 0 0,-1 1-1 0 0,1-1 1 0 0,-1 0 0 0 0,1 0 0 0 0,-1 0-1 0 0,0 0 1 0 0,-1 0 0 0 0,4-6 0 0 0,9-15 74 0 0,-1-1 1 0 0,-1-1-1 0 0,13-40 1 0 0,20-87 31 0 0,-25 78 102 0 0,-13 46-473 0 0,-1 4-278 0 0,13-33 1 0 0,-17 51-146 0 0,0 0 1 0 0,1 1-1 0 0,-1-1 1 0 0,1 1 0 0 0,1 0-1 0 0,-1 0 1 0 0,1 1-1 0 0,0-1 1 0 0,9-6-1 0 0,14-12-4680 0 0,-14 15 2621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0.2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70 351 10592 0 0,'0'0'818'0'0,"0"1"-532"0"0,1 28 9630 0 0,-1-20-8888 0 0,1-1 0 0 0,-2 0 0 0 0,0 11 1 0 0,-58 300 2205 0 0,55-298-3446 0 0,-2 24-1 0 0,5-39-57 0 0,1 0 1 0 0,0 1-1 0 0,0-1 1 0 0,1 0-1 0 0,0 0 0 0 0,0 1 1 0 0,0-1-1 0 0,4 8 0 0 0</inkml:trace>
  <inkml:trace contextRef="#ctx0" brushRef="#br0" timeOffset="1">157 46 22287 0 0,'-3'-15'992'0'0,"3"13"192"0"0,-2-4-944 0 0,2-1-240 0 0,0 2 0 0 0,0 0 0 0 0,-3 3 624 0 0,3-1 1512 0 0,3 13-3496 0 0,-1-1 800 0 0,6 5-856 0 0,1-2-176 0 0,5 1-32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0.6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266 0 17015 0 0,'-21'16'450'0'0,"1"0"-1"0"0,1 1 1 0 0,0 0-1 0 0,2 2 1 0 0,0 0-1 0 0,1 1 1 0 0,-27 44-1 0 0,-14 39 2492 0 0,50-88-2345 0 0,0 0 0 0 0,2 0 0 0 0,0 1 0 0 0,0 0-1 0 0,-2 19 1 0 0,7-31-420 0 0,0 1 0 0 0,0-1 0 0 0,0 1 0 0 0,0-1 0 0 0,1 1 0 0 0,-1-1 0 0 0,1 1 0 0 0,0-1 0 0 0,3 8 0 0 0,-3-10-111 0 0,0 0 0 0 0,0 0 0 0 0,0-1 0 0 0,0 1 0 0 0,0 0 0 0 0,0-1 0 0 0,0 1 0 0 0,1 0 0 0 0,-1-1 0 0 0,1 1 0 0 0,-1-1 0 0 0,1 0 0 0 0,-1 0 0 0 0,1 1 0 0 0,0-1 0 0 0,0 0 0 0 0,-1 0 0 0 0,1-1 0 0 0,0 1 0 0 0,0 0 0 0 0,0-1 0 0 0,0 1 0 0 0,3 0 0 0 0,1-1-19 0 0,0 0 0 0 0,0 0 0 0 0,0-1 0 0 0,0 0 0 0 0,-1 0 0 0 0,1 0 1 0 0,0-1-1 0 0,0 0 0 0 0,-1 0 0 0 0,1 0 0 0 0,-1 0 0 0 0,0-1 0 0 0,0 0 0 0 0,9-7 0 0 0,3-4 136 0 0,0-1 1 0 0,23-28-1 0 0,-37 40-180 0 0,7-9-114 0 0,-1 0 0 0 0,0 0 0 0 0,-1-1 0 0 0,-1 0-1 0 0,0-1 1 0 0,-1 1 0 0 0,5-18 0 0 0,24-103-1698 0 0,-28 106 1428 0 0,-3 9-1593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0.9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1 269 6448 0 0,'2'5'-612'0'0,"14"18"5920"0"0,-15-22-4515 0 0,0 0 1 0 0,0 0 0 0 0,0 0 0 0 0,0 0-1 0 0,0-1 1 0 0,0 1 0 0 0,1 0 0 0 0,-1 0-1 0 0,0-1 1 0 0,0 1 0 0 0,1-1 0 0 0,-1 1-1 0 0,0-1 1 0 0,1 1 0 0 0,-1-1 0 0 0,0 0-1 0 0,3 1 1 0 0,-2-3-468 0 0,1 1 0 0 0,-1 0 0 0 0,1-1 0 0 0,-1 0 0 0 0,1 0 0 0 0,-1 0 0 0 0,0 0 0 0 0,0 0 0 0 0,0 0 0 0 0,3-5-1 0 0,3-5 137 0 0,0 0 0 0 0,-1-1-1 0 0,-1 0 1 0 0,0 0 0 0 0,7-27-1 0 0,4-7-5 0 0,-2 5-534 0 0,-11 30 13 0 0,0 0 0 0 0,1 0 0 0 0,0 0 1 0 0,1 1-1 0 0,9-15 0 0 0,-10 21 65 0 0,-5 5 0 0 0,1 0 0 0 0,-1-1 0 0 0,0 1 0 0 0,0 0 0 0 0,1 0 0 0 0,-1 0 0 0 0,0 0 0 0 0,1 0 0 0 0,-1 0 0 0 0,0 0 0 0 0,0 0 0 0 0,1 0 0 0 0,-1 0 0 0 0,0 0 0 0 0,1 0 0 0 0,-1 0 0 0 0,0 0 0 0 0,0 0 0 0 0,1 0 0 0 0,-1 0 0 0 0,0 0 0 0 0,1 0 0 0 0,-1 0 0 0 0,0 0 0 0 0,0 0 0 0 0,1 1 0 0 0,-1-1 0 0 0,0 0 0 0 0,0 0 0 0 0,1 0 0 0 0,-1 0 0 0 0,0 1 0 0 0,0-1 0 0 0,0 0 0 0 0,1 0 0 0 0,-1 0 0 0 0,0 1 0 0 0,0-1 0 0 0,0 0 0 0 0,0 0 0 0 0,0 1 0 0 0,1-1 0 0 0,-1 0 0 0 0,0 1 0 0 0,0-1 0 0 0,0 0 0 0 0,0 0 0 0 0,0 1 0 0 0,0 0 0 0 0,7 13 0 0 0,-1 1 0 0 0,-1 0 0 0 0,0 1 0 0 0,4 31 0 0 0,5 12 0 0 0,-10-43 123 0 0,0-1-1 0 0,2 1 1 0 0,0-1 0 0 0,0 0-1 0 0,2-1 1 0 0,-1 1 0 0 0,20 24-1 0 0,-26-38-121 0 0,0 1-1 0 0,1-1 0 0 0,-1 0 1 0 0,1 1-1 0 0,-1-1 0 0 0,1 0 1 0 0,-1 0-1 0 0,1 0 1 0 0,0 0-1 0 0,0 0 0 0 0,-1 0 1 0 0,1-1-1 0 0,0 1 0 0 0,0 0 1 0 0,0-1-1 0 0,0 0 0 0 0,0 1 1 0 0,0-1-1 0 0,0 0 1 0 0,0 0-1 0 0,0 0 0 0 0,0 0 1 0 0,0 0-1 0 0,0-1 0 0 0,-1 1 1 0 0,1-1-1 0 0,0 1 0 0 0,0-1 1 0 0,0 0-1 0 0,0 1 0 0 0,-1-1 1 0 0,1 0-1 0 0,0 0 1 0 0,-1 0-1 0 0,1-1 0 0 0,2-1 1 0 0,2-2-2 0 0,0 0 1 0 0,-1-1 0 0 0,1 0-1 0 0,-1 0 1 0 0,0 0 0 0 0,0-1-1 0 0,7-12 1 0 0,-5 5 2 0 0,60-124-4145 0 0,-54 104-6244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1.3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449 123 9216 0 0,'-3'-6'596'0'0,"1"-1"0"0"0,-1 1-1 0 0,0 0 1 0 0,-1 0 0 0 0,0 0 0 0 0,0 1 0 0 0,0-1 0 0 0,-6-5 0 0 0,2 0 2348 0 0,3 6-2576 0 0,0 1 0 0 0,0-1 0 0 0,0 1 0 0 0,0 0-1 0 0,0 0 1 0 0,-1 0 0 0 0,0 1 0 0 0,0 0 0 0 0,0 0-1 0 0,0 0 1 0 0,0 1 0 0 0,-1 0 0 0 0,1 0 0 0 0,0 0-1 0 0,-1 1 1 0 0,0 0 0 0 0,1 1 0 0 0,-14 0 0 0 0,9 0-256 0 0,0 1 0 0 0,1 0-1 0 0,-1 1 1 0 0,1 0 0 0 0,0 0 0 0 0,-1 1 0 0 0,1 1 0 0 0,1 0 0 0 0,-1 0 0 0 0,0 1 0 0 0,-10 7 0 0 0,9-4 30 0 0,0-1 0 0 0,0 2 0 0 0,1-1 0 0 0,1 2 0 0 0,0-1 0 0 0,0 1 0 0 0,1 0 0 0 0,0 1 0 0 0,0 0 0 0 0,2 0 0 0 0,-1 1 0 0 0,-5 14-1 0 0,7-12 26 0 0,0 1-1 0 0,0-1 0 0 0,2 1 1 0 0,0 0-1 0 0,-2 23 0 0 0,5-33-111 0 0,0 1-1 0 0,0-1 0 0 0,0 0 0 0 0,1 1 0 0 0,0-1 0 0 0,0 1 0 0 0,0-1 1 0 0,1 0-1 0 0,0 0 0 0 0,0 0 0 0 0,0 0 0 0 0,0 0 0 0 0,1 0 0 0 0,0-1 1 0 0,0 1-1 0 0,0-1 0 0 0,1 0 0 0 0,6 7 0 0 0,-7-9-30 0 0,-1 0 1 0 0,1 0-1 0 0,0 0 0 0 0,0 0 1 0 0,0-1-1 0 0,0 1 0 0 0,1-1 1 0 0,-1 0-1 0 0,0 0 0 0 0,0 0 1 0 0,1-1-1 0 0,-1 1 0 0 0,1-1 1 0 0,-1 0-1 0 0,0 1 0 0 0,1-2 1 0 0,-1 1-1 0 0,1 0 1 0 0,-1-1-1 0 0,0 1 0 0 0,1-1 1 0 0,-1 0-1 0 0,0 0 0 0 0,4-2 1 0 0,8-4 19 0 0,0 0 0 0 0,0-1 0 0 0,23-18 0 0 0,-17 12-5 0 0,-1-1-321 0 0,-1 0 0 0 0,34-36 0 0 0,6-7-2081 0 0,-50 51 1261 0 0,1-1-1 0 0,0 1 1 0 0,0 1-1 0 0,20-10 1 0 0,-27 15 603 0 0,0 0-1 0 0,0 0 1 0 0,0 0 0 0 0,0 0-1 0 0,0 1 1 0 0,0-1 0 0 0,0 1-1 0 0,0 0 1 0 0,4-1 0 0 0,10 5-2042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1.7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163 844 3224 0 0,'2'10'767'0'0,"11"44"-1742"0"0,7-23 21529 0 0,-20-32-20330 0 0,6-12 2674 0 0,1-18-2207 0 0,24-315 3029 0 0,-21 85-3112 0 0,-9 239-596 0 0,0 0 0 0 0,2 0 0 0 0,0 0 0 0 0,1 0 0 0 0,9-24 0 0 0,-10 38-9 0 0,1-1 0 0 0,-1 1 0 0 0,2 0 0 0 0,-1 0 0 0 0,1 0 0 0 0,0 0 0 0 0,1 1 1 0 0,-1 0-1 0 0,2 0 0 0 0,-1 1 0 0 0,1-1 0 0 0,0 1 0 0 0,0 1 0 0 0,1-1 0 0 0,7-3 0 0 0,-11 6-22 0 0,0 2 1 0 0,-1-1-1 0 0,1 0 0 0 0,0 1 0 0 0,0 0 0 0 0,0 0 0 0 0,0 0 0 0 0,0 0 0 0 0,1 1 0 0 0,-1-1 0 0 0,0 1 0 0 0,0 0 0 0 0,0 0 0 0 0,0 1 0 0 0,1-1 0 0 0,-1 1 1 0 0,0 0-1 0 0,0 0 0 0 0,0 0 0 0 0,0 1 0 0 0,-1-1 0 0 0,1 1 0 0 0,0 0 0 0 0,0 0 0 0 0,-1 1 0 0 0,0-1 0 0 0,1 1 0 0 0,-1-1 0 0 0,0 1 0 0 0,0 0 0 0 0,0 0 1 0 0,-1 0-1 0 0,1 1 0 0 0,-1-1 0 0 0,0 1 0 0 0,0-1 0 0 0,0 1 0 0 0,0 0 0 0 0,1 4 0 0 0,0 2-209 0 0,0 0 0 0 0,-1 0 0 0 0,0 1 0 0 0,0-1 0 0 0,-1 1 0 0 0,-1-1 0 0 0,0 1 0 0 0,0-1 0 0 0,-1 1 0 0 0,-2 10 0 0 0,0-7-782 0 0,-1 0 1 0 0,-6 18 0 0 0,3-15-2739 0 0,-13 23 0 0 0,0-7-4055 0 0</inkml:trace>
  <inkml:trace contextRef="#ctx0" brushRef="#br0" timeOffset="1">64 599 3680 0 0,'-63'22'20564'0'0,"68"-20"-18251"0"0,12-1-2179 0 0,-2-4 225 0 0,-1 0 1 0 0,0-1-1 0 0,0 0 0 0 0,0-1 1 0 0,22-11-1 0 0,25-9 12 0 0,69-14-611 0 0,1 5-3293 0 0,-85 25 2015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1T17:48:02.3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61 93 16527 0 0,'-2'0'760'0'0,"-53"7"5342"0"0,54-7-6060 0 0,1 0 1 0 0,0 0-1 0 0,0 0 1 0 0,0 0-1 0 0,0 0 1 0 0,0-1-1 0 0,-1 1 1 0 0,1 0-1 0 0,0 0 1 0 0,0 0-1 0 0,0 0 0 0 0,0 0 1 0 0,0 0-1 0 0,-1 0 1 0 0,1 0-1 0 0,0 0 1 0 0,0 0-1 0 0,0 0 1 0 0,0-1-1 0 0,0 1 0 0 0,0 0 1 0 0,0 0-1 0 0,0 0 1 0 0,-1 0-1 0 0,1 0 1 0 0,0-1-1 0 0,0 1 1 0 0,0 0-1 0 0,0 0 1 0 0,0 0-1 0 0,0 0 0 0 0,0 0 1 0 0,0-1-1 0 0,0 1 1 0 0,0 0-1 0 0,0 0 1 0 0,0 0-1 0 0,0 0 1 0 0,0-1-1 0 0,0 1 0 0 0,0 0 1 0 0,0 0-1 0 0,0 0 1 0 0,0 0-1 0 0,0 0 1 0 0,0-1-1 0 0,1 1 1 0 0,-1 0-1 0 0,0 0 1 0 0,0 0-1 0 0,0 0 0 0 0,0 0 1 0 0,0 0-1 0 0,0-1 1 0 0,0 1-1 0 0,0 0 1 0 0,1 0-1 0 0,-1 0 1 0 0,0 0-1 0 0,0 0 0 0 0,0 0 1 0 0,0 0-1 0 0,1 0 1 0 0,2-4 151 0 0,1 1-1 0 0,0 0 1 0 0,0 0 0 0 0,0 0 0 0 0,0 1-1 0 0,1 0 1 0 0,-1-1 0 0 0,1 1 0 0 0,-1 1-1 0 0,8-3 1 0 0,8-3 128 0 0,12-8 298 0 0,35-10 0 0 0,-55 21-529 0 0,0 1 1 0 0,0 0-1 0 0,0 1 1 0 0,0 0-1 0 0,1 1 1 0 0,17 1-1 0 0,-28 0-87 0 0,0 0 0 0 0,0 1 0 0 0,0-1 0 0 0,0 1 0 0 0,0-1 0 0 0,0 1 0 0 0,0 0-1 0 0,0 0 1 0 0,0 0 0 0 0,-1 0 0 0 0,1 0 0 0 0,0 0 0 0 0,0 0 0 0 0,-1 1 0 0 0,1-1 0 0 0,-1 1 0 0 0,1-1 0 0 0,-1 1 0 0 0,0 0 0 0 0,0-1 0 0 0,0 1-1 0 0,0 0 1 0 0,0 0 0 0 0,0 0 0 0 0,0 0 0 0 0,0 0 0 0 0,-1 0 0 0 0,1 0 0 0 0,-1 0 0 0 0,1 0 0 0 0,-1 3 0 0 0,1 6-2 0 0,0 0 0 0 0,-1 0 0 0 0,0 0 0 0 0,-4 16 0 0 0,1-7 7 0 0,-1 0 0 0 0,0-1 0 0 0,-16 38 1 0 0,15-44-75 0 0,-1-1 0 0 0,-1 1 1 0 0,0-1-1 0 0,0-1 0 0 0,-1 1 1 0 0,-17 17-1 0 0,15-20-154 0 0,7-7 254 0 0,0 0 1 0 0,1 0-1 0 0,-1 0 0 0 0,1 1 1 0 0,0 0-1 0 0,-1-1 1 0 0,-1 5-1 0 0,14-10 157 0 0,72-23 124 0 0,97-18 0 0 0,-172 43-246 0 0,-3 0-37 0 0,0 0 0 0 0,0 0 0 0 0,0 1 0 0 0,1-1 0 0 0,5 1 0 0 0,-9 0-27 0 0,0 0 0 0 0,-1 1 0 0 0,1-1 0 0 0,0 0 0 0 0,-1 0 0 0 0,1 0 0 0 0,-1 1 0 0 0,1-1 0 0 0,0 0 0 0 0,-1 1 0 0 0,1-1 0 0 0,-1 0 0 0 0,1 1 0 0 0,-1-1 0 0 0,1 1 0 0 0,-1-1 0 0 0,1 1 0 0 0,-1-1 0 0 0,1 1 0 0 0,-1-1 0 0 0,0 1 0 0 0,1-1 0 0 0,-1 1 0 0 0,0 0 0 0 0,1-1 0 0 0,-1 1 0 0 0,0-1 0 0 0,0 1 0 0 0,0 0 0 0 0,0-1 0 0 0,1 1 0 0 0,-1 0 0 0 0,0-1 0 0 0,0 1 0 0 0,0 0 0 0 0,0-1 0 0 0,-1 1 0 0 0,1 0 0 0 0,0-1 0 0 0,0 1 0 0 0,0 0 0 0 0,-2 4 18 0 0,1 0-1 0 0,0 0 1 0 0,-1-1 0 0 0,0 1-1 0 0,0-1 1 0 0,0 1 0 0 0,-4 4-1 0 0,-23 30 71 0 0,19-27-81 0 0,-18 23-120 0 0,-2-1 0 0 0,-2-1-1 0 0,-1-2 1 0 0,-57 43 0 0 0,77-65-272 0 0,-10 8-1059 0 0,11-6-2531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E84F-32DE-4C41-86E6-14E001D66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328C3-AB25-4659-AB98-9436AFE25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34D17-DEDB-4E24-9640-C43E4CED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A5E8A-0CD4-4765-B49E-726B8ADE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6C054-07F4-4D73-986A-F9D14386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04622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DAD2-8087-4DE8-8570-231A701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3302A-71AA-4785-8FB3-548AA510E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8CB9E-6FAF-4704-BCE4-A6C4A46C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15CD-4334-4A73-B447-EAFD0BC1D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D146E-0341-45BF-A325-AA055080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8239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2D962-0D88-45DE-B367-D2AB1D302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C7662-55C4-4512-811B-482D4C549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B10FB-89F7-4037-8FDF-F3529396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1BE0-88AD-4331-8BD0-66F128E57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302F2-A808-42E0-A45A-A116CC8A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57975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26A5-213C-441B-9524-4266D772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A1EDE-237A-43D5-A72D-752B2ACC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DD70A-2E80-4EE3-B208-587A45ED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383B4-18C1-4F3D-9A23-CC0DF442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FD620-EA91-450E-8761-603E29F8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69806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4B78-8A78-4325-A13A-84C88A7B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10AC6-D901-4663-AE61-402F68150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AA77C-635F-4AC9-A535-C79C4D8D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30C90-4DC2-49C7-97D2-AA043A9A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4316-EBCD-4C26-AD1F-45EF54B5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89087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E6C6-6E40-4744-85D0-3714E27D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63EC8-5461-4612-A07E-DCE6ECBA8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CD4C0-A266-4FA4-AABC-B2FF351D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96387-C5DB-46AD-BAC3-C211F768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CA7C6-7A66-4D38-87A4-E968EFBD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3D43-0C92-42E1-9C71-F83E362C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4762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BC4F-98F4-4EEB-BCE0-C6B4F109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F868-D8E8-45BF-96B5-55AFD2CD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63953-8ACE-493E-A7B2-07AEE2C34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A52FA-E0B0-4B2E-87DF-1B941BD61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37E36-E5C6-4A65-AC78-DE4AA664C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C28A6A-82EA-4A22-8D37-66692F39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B2B112-5D57-4710-AA0B-AB30278F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F0455-2D5B-4B87-86AB-7C933C25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08389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094C-FFF2-4A7A-AB05-806232B2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EAFFB-8372-47F4-B987-80EF890E3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28F42-472A-42DD-B45F-653F6D14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A82AA-7652-4717-83E1-4EAC67CC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56491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D9079-CAF9-46E9-B391-7C0C2E1F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31AB3-FD7B-40CA-9254-3EA878BE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A46F-6E5F-4526-AF94-4EE58CE3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195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B78B-F869-49A5-94BD-2DE6D30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97A9-C192-494A-B88C-52106408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79FE0-BAEF-412D-94E5-4C5753F1C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D5ADD-FEB9-4C96-B2D8-2A1C3BEF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D4C35-FEF8-43C9-93DD-4F23D209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66A7F-45C0-4F4D-9E77-3429142F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14495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DC39-8BB3-41DD-B9E4-ED997385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DC3CB-E423-47F6-8C27-347B3E4AD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AA6CA-2533-45C6-B6A2-C779D9A91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69179-DEE9-43BC-A3F2-84ADAFF4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9DAA5-638A-46B0-8B1E-30CD0DAA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A587-5E80-41C2-98FE-5CBA0F4D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61403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D6AE6-ECEF-4A5B-B904-01E2AB2D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3724-0976-461F-9064-A99796276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BC634-FBE0-4556-B4AE-D215257AF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BF66F-FEB0-48C1-A8B9-A73F54BB1A0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E3D1-CD37-4E94-A12B-5A2B73A90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A7546-7C21-4E8B-ADC4-395A78DC8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328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customXml" Target="../ink/ink59.xml"/><Relationship Id="rId7" Type="http://schemas.openxmlformats.org/officeDocument/2006/relationships/customXml" Target="../ink/ink61.xml"/><Relationship Id="rId12" Type="http://schemas.openxmlformats.org/officeDocument/2006/relationships/image" Target="../media/image8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customXml" Target="../ink/ink63.xml"/><Relationship Id="rId5" Type="http://schemas.openxmlformats.org/officeDocument/2006/relationships/customXml" Target="../ink/ink60.xml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customXml" Target="../ink/ink6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customXml" Target="../ink/ink64.xml"/><Relationship Id="rId7" Type="http://schemas.openxmlformats.org/officeDocument/2006/relationships/customXml" Target="../ink/ink66.xml"/><Relationship Id="rId12" Type="http://schemas.openxmlformats.org/officeDocument/2006/relationships/image" Target="../media/image9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customXml" Target="../ink/ink68.xml"/><Relationship Id="rId5" Type="http://schemas.openxmlformats.org/officeDocument/2006/relationships/customXml" Target="../ink/ink65.xml"/><Relationship Id="rId10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customXml" Target="../ink/ink6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1.xml"/><Relationship Id="rId21" Type="http://schemas.openxmlformats.org/officeDocument/2006/relationships/image" Target="../media/image104.png"/><Relationship Id="rId42" Type="http://schemas.openxmlformats.org/officeDocument/2006/relationships/customXml" Target="../ink/ink89.xml"/><Relationship Id="rId47" Type="http://schemas.openxmlformats.org/officeDocument/2006/relationships/image" Target="../media/image117.png"/><Relationship Id="rId63" Type="http://schemas.openxmlformats.org/officeDocument/2006/relationships/image" Target="../media/image125.png"/><Relationship Id="rId68" Type="http://schemas.openxmlformats.org/officeDocument/2006/relationships/customXml" Target="../ink/ink102.xml"/><Relationship Id="rId16" Type="http://schemas.openxmlformats.org/officeDocument/2006/relationships/customXml" Target="../ink/ink76.xml"/><Relationship Id="rId11" Type="http://schemas.openxmlformats.org/officeDocument/2006/relationships/image" Target="../media/image99.png"/><Relationship Id="rId24" Type="http://schemas.openxmlformats.org/officeDocument/2006/relationships/customXml" Target="../ink/ink80.xml"/><Relationship Id="rId32" Type="http://schemas.openxmlformats.org/officeDocument/2006/relationships/customXml" Target="../ink/ink84.xml"/><Relationship Id="rId37" Type="http://schemas.openxmlformats.org/officeDocument/2006/relationships/image" Target="../media/image112.png"/><Relationship Id="rId40" Type="http://schemas.openxmlformats.org/officeDocument/2006/relationships/customXml" Target="../ink/ink88.xml"/><Relationship Id="rId45" Type="http://schemas.openxmlformats.org/officeDocument/2006/relationships/image" Target="../media/image116.png"/><Relationship Id="rId53" Type="http://schemas.openxmlformats.org/officeDocument/2006/relationships/image" Target="../media/image120.png"/><Relationship Id="rId58" Type="http://schemas.openxmlformats.org/officeDocument/2006/relationships/customXml" Target="../ink/ink97.xml"/><Relationship Id="rId66" Type="http://schemas.openxmlformats.org/officeDocument/2006/relationships/customXml" Target="../ink/ink101.xml"/><Relationship Id="rId74" Type="http://schemas.openxmlformats.org/officeDocument/2006/relationships/customXml" Target="../ink/ink105.xml"/><Relationship Id="rId5" Type="http://schemas.openxmlformats.org/officeDocument/2006/relationships/image" Target="../media/image96.png"/><Relationship Id="rId61" Type="http://schemas.openxmlformats.org/officeDocument/2006/relationships/image" Target="../media/image124.png"/><Relationship Id="rId19" Type="http://schemas.openxmlformats.org/officeDocument/2006/relationships/image" Target="../media/image103.png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107.png"/><Relationship Id="rId30" Type="http://schemas.openxmlformats.org/officeDocument/2006/relationships/customXml" Target="../ink/ink83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92.xml"/><Relationship Id="rId56" Type="http://schemas.openxmlformats.org/officeDocument/2006/relationships/customXml" Target="../ink/ink96.xml"/><Relationship Id="rId64" Type="http://schemas.openxmlformats.org/officeDocument/2006/relationships/customXml" Target="../ink/ink100.xml"/><Relationship Id="rId69" Type="http://schemas.openxmlformats.org/officeDocument/2006/relationships/image" Target="../media/image128.png"/><Relationship Id="rId77" Type="http://schemas.openxmlformats.org/officeDocument/2006/relationships/image" Target="../media/image132.png"/><Relationship Id="rId8" Type="http://schemas.openxmlformats.org/officeDocument/2006/relationships/customXml" Target="../ink/ink72.xml"/><Relationship Id="rId51" Type="http://schemas.openxmlformats.org/officeDocument/2006/relationships/image" Target="../media/image119.png"/><Relationship Id="rId72" Type="http://schemas.openxmlformats.org/officeDocument/2006/relationships/customXml" Target="../ink/ink104.xml"/><Relationship Id="rId3" Type="http://schemas.openxmlformats.org/officeDocument/2006/relationships/image" Target="../media/image95.png"/><Relationship Id="rId12" Type="http://schemas.openxmlformats.org/officeDocument/2006/relationships/customXml" Target="../ink/ink74.xml"/><Relationship Id="rId17" Type="http://schemas.openxmlformats.org/officeDocument/2006/relationships/image" Target="../media/image102.png"/><Relationship Id="rId25" Type="http://schemas.openxmlformats.org/officeDocument/2006/relationships/image" Target="../media/image106.png"/><Relationship Id="rId33" Type="http://schemas.openxmlformats.org/officeDocument/2006/relationships/image" Target="../media/image110.png"/><Relationship Id="rId38" Type="http://schemas.openxmlformats.org/officeDocument/2006/relationships/customXml" Target="../ink/ink87.xml"/><Relationship Id="rId46" Type="http://schemas.openxmlformats.org/officeDocument/2006/relationships/customXml" Target="../ink/ink91.xml"/><Relationship Id="rId59" Type="http://schemas.openxmlformats.org/officeDocument/2006/relationships/image" Target="../media/image123.png"/><Relationship Id="rId67" Type="http://schemas.openxmlformats.org/officeDocument/2006/relationships/image" Target="../media/image127.png"/><Relationship Id="rId20" Type="http://schemas.openxmlformats.org/officeDocument/2006/relationships/customXml" Target="../ink/ink78.xml"/><Relationship Id="rId41" Type="http://schemas.openxmlformats.org/officeDocument/2006/relationships/image" Target="../media/image114.png"/><Relationship Id="rId54" Type="http://schemas.openxmlformats.org/officeDocument/2006/relationships/customXml" Target="../ink/ink95.xml"/><Relationship Id="rId62" Type="http://schemas.openxmlformats.org/officeDocument/2006/relationships/customXml" Target="../ink/ink99.xml"/><Relationship Id="rId70" Type="http://schemas.openxmlformats.org/officeDocument/2006/relationships/customXml" Target="../ink/ink103.xml"/><Relationship Id="rId75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1.xml"/><Relationship Id="rId15" Type="http://schemas.openxmlformats.org/officeDocument/2006/relationships/image" Target="../media/image101.png"/><Relationship Id="rId23" Type="http://schemas.openxmlformats.org/officeDocument/2006/relationships/image" Target="../media/image105.png"/><Relationship Id="rId28" Type="http://schemas.openxmlformats.org/officeDocument/2006/relationships/customXml" Target="../ink/ink82.xml"/><Relationship Id="rId36" Type="http://schemas.openxmlformats.org/officeDocument/2006/relationships/customXml" Target="../ink/ink86.xml"/><Relationship Id="rId49" Type="http://schemas.openxmlformats.org/officeDocument/2006/relationships/image" Target="../media/image118.png"/><Relationship Id="rId57" Type="http://schemas.openxmlformats.org/officeDocument/2006/relationships/image" Target="../media/image122.png"/><Relationship Id="rId10" Type="http://schemas.openxmlformats.org/officeDocument/2006/relationships/customXml" Target="../ink/ink73.xml"/><Relationship Id="rId31" Type="http://schemas.openxmlformats.org/officeDocument/2006/relationships/image" Target="../media/image109.png"/><Relationship Id="rId44" Type="http://schemas.openxmlformats.org/officeDocument/2006/relationships/customXml" Target="../ink/ink90.xml"/><Relationship Id="rId52" Type="http://schemas.openxmlformats.org/officeDocument/2006/relationships/customXml" Target="../ink/ink94.xml"/><Relationship Id="rId60" Type="http://schemas.openxmlformats.org/officeDocument/2006/relationships/customXml" Target="../ink/ink98.xml"/><Relationship Id="rId65" Type="http://schemas.openxmlformats.org/officeDocument/2006/relationships/image" Target="../media/image126.png"/><Relationship Id="rId73" Type="http://schemas.openxmlformats.org/officeDocument/2006/relationships/image" Target="../media/image130.png"/><Relationship Id="rId4" Type="http://schemas.openxmlformats.org/officeDocument/2006/relationships/customXml" Target="../ink/ink70.xml"/><Relationship Id="rId9" Type="http://schemas.openxmlformats.org/officeDocument/2006/relationships/image" Target="../media/image98.png"/><Relationship Id="rId13" Type="http://schemas.openxmlformats.org/officeDocument/2006/relationships/image" Target="../media/image100.png"/><Relationship Id="rId18" Type="http://schemas.openxmlformats.org/officeDocument/2006/relationships/customXml" Target="../ink/ink77.xml"/><Relationship Id="rId39" Type="http://schemas.openxmlformats.org/officeDocument/2006/relationships/image" Target="../media/image113.png"/><Relationship Id="rId34" Type="http://schemas.openxmlformats.org/officeDocument/2006/relationships/customXml" Target="../ink/ink85.xml"/><Relationship Id="rId50" Type="http://schemas.openxmlformats.org/officeDocument/2006/relationships/customXml" Target="../ink/ink93.xml"/><Relationship Id="rId55" Type="http://schemas.openxmlformats.org/officeDocument/2006/relationships/image" Target="../media/image121.png"/><Relationship Id="rId76" Type="http://schemas.openxmlformats.org/officeDocument/2006/relationships/customXml" Target="../ink/ink106.xml"/><Relationship Id="rId7" Type="http://schemas.openxmlformats.org/officeDocument/2006/relationships/image" Target="../media/image97.png"/><Relationship Id="rId71" Type="http://schemas.openxmlformats.org/officeDocument/2006/relationships/image" Target="../media/image129.png"/><Relationship Id="rId2" Type="http://schemas.openxmlformats.org/officeDocument/2006/relationships/customXml" Target="../ink/ink69.xml"/><Relationship Id="rId29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2.xml"/><Relationship Id="rId7" Type="http://schemas.openxmlformats.org/officeDocument/2006/relationships/customXml" Target="../ink/ink109.xml"/><Relationship Id="rId12" Type="http://schemas.openxmlformats.org/officeDocument/2006/relationships/image" Target="NULL"/><Relationship Id="rId2" Type="http://schemas.openxmlformats.org/officeDocument/2006/relationships/customXml" Target="../ink/ink10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111.xml"/><Relationship Id="rId5" Type="http://schemas.openxmlformats.org/officeDocument/2006/relationships/customXml" Target="../ink/ink108.xml"/><Relationship Id="rId15" Type="http://schemas.openxmlformats.org/officeDocument/2006/relationships/image" Target="../media/image13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110.xml"/><Relationship Id="rId1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42" Type="http://schemas.openxmlformats.org/officeDocument/2006/relationships/image" Target="NULL"/><Relationship Id="rId3" Type="http://schemas.openxmlformats.org/officeDocument/2006/relationships/customXml" Target="../ink/ink115.xml"/><Relationship Id="rId138" Type="http://schemas.openxmlformats.org/officeDocument/2006/relationships/image" Target="NULL"/><Relationship Id="rId141" Type="http://schemas.openxmlformats.org/officeDocument/2006/relationships/customXml" Target="../ink/ink119.xml"/><Relationship Id="rId137" Type="http://schemas.openxmlformats.org/officeDocument/2006/relationships/customXml" Target="../ink/ink117.xml"/><Relationship Id="rId2" Type="http://schemas.openxmlformats.org/officeDocument/2006/relationships/image" Target="../media/image29.png"/><Relationship Id="rId140" Type="http://schemas.openxmlformats.org/officeDocument/2006/relationships/image" Target="NULL"/><Relationship Id="rId1" Type="http://schemas.openxmlformats.org/officeDocument/2006/relationships/slideLayout" Target="../slideLayouts/slideLayout2.xml"/><Relationship Id="rId136" Type="http://schemas.openxmlformats.org/officeDocument/2006/relationships/image" Target="NULL"/><Relationship Id="rId135" Type="http://schemas.openxmlformats.org/officeDocument/2006/relationships/customXml" Target="../ink/ink116.xml"/><Relationship Id="rId134" Type="http://schemas.openxmlformats.org/officeDocument/2006/relationships/image" Target="NULL"/><Relationship Id="rId139" Type="http://schemas.openxmlformats.org/officeDocument/2006/relationships/customXml" Target="../ink/ink1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10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6.xml"/><Relationship Id="rId18" Type="http://schemas.openxmlformats.org/officeDocument/2006/relationships/image" Target="../media/image47.png"/><Relationship Id="rId26" Type="http://schemas.openxmlformats.org/officeDocument/2006/relationships/image" Target="../media/image51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44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2.png"/><Relationship Id="rId16" Type="http://schemas.openxmlformats.org/officeDocument/2006/relationships/image" Target="../media/image46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customXml" Target="../ink/ink5.xml"/><Relationship Id="rId24" Type="http://schemas.openxmlformats.org/officeDocument/2006/relationships/image" Target="../media/image50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52.png"/><Relationship Id="rId10" Type="http://schemas.openxmlformats.org/officeDocument/2006/relationships/image" Target="../media/image43.png"/><Relationship Id="rId19" Type="http://schemas.openxmlformats.org/officeDocument/2006/relationships/customXml" Target="../ink/ink9.xml"/><Relationship Id="rId4" Type="http://schemas.openxmlformats.org/officeDocument/2006/relationships/image" Target="../media/image40.png"/><Relationship Id="rId9" Type="http://schemas.openxmlformats.org/officeDocument/2006/relationships/customXml" Target="../ink/ink4.xml"/><Relationship Id="rId14" Type="http://schemas.openxmlformats.org/officeDocument/2006/relationships/image" Target="../media/image45.png"/><Relationship Id="rId22" Type="http://schemas.openxmlformats.org/officeDocument/2006/relationships/image" Target="../media/image49.png"/><Relationship Id="rId27" Type="http://schemas.openxmlformats.org/officeDocument/2006/relationships/customXml" Target="../ink/ink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customXml" Target="../ink/ink19.xml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12" Type="http://schemas.openxmlformats.org/officeDocument/2006/relationships/image" Target="../media/image58.png"/><Relationship Id="rId2" Type="http://schemas.openxmlformats.org/officeDocument/2006/relationships/image" Target="../media/image3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customXml" Target="../ink/ink18.xml"/><Relationship Id="rId5" Type="http://schemas.openxmlformats.org/officeDocument/2006/relationships/customXml" Target="../ink/ink15.xml"/><Relationship Id="rId15" Type="http://schemas.openxmlformats.org/officeDocument/2006/relationships/customXml" Target="../ink/ink20.xml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customXml" Target="../ink/ink17.xml"/><Relationship Id="rId1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customXml" Target="../ink/ink22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0.png"/><Relationship Id="rId39" Type="http://schemas.openxmlformats.org/officeDocument/2006/relationships/customXml" Target="../ink/ink30.xml"/><Relationship Id="rId34" Type="http://schemas.openxmlformats.org/officeDocument/2006/relationships/image" Target="../media/image210.png"/><Relationship Id="rId42" Type="http://schemas.openxmlformats.org/officeDocument/2006/relationships/image" Target="../media/image250.png"/><Relationship Id="rId47" Type="http://schemas.openxmlformats.org/officeDocument/2006/relationships/customXml" Target="../ink/ink34.xml"/><Relationship Id="rId50" Type="http://schemas.openxmlformats.org/officeDocument/2006/relationships/image" Target="../media/image290.png"/><Relationship Id="rId55" Type="http://schemas.openxmlformats.org/officeDocument/2006/relationships/customXml" Target="../ink/ink38.xml"/><Relationship Id="rId63" Type="http://schemas.openxmlformats.org/officeDocument/2006/relationships/customXml" Target="../ink/ink42.xml"/><Relationship Id="rId68" Type="http://schemas.openxmlformats.org/officeDocument/2006/relationships/image" Target="../media/image66.png"/><Relationship Id="rId76" Type="http://schemas.openxmlformats.org/officeDocument/2006/relationships/image" Target="../media/image70.png"/><Relationship Id="rId71" Type="http://schemas.openxmlformats.org/officeDocument/2006/relationships/customXml" Target="../ink/ink46.xml"/><Relationship Id="rId2" Type="http://schemas.openxmlformats.org/officeDocument/2006/relationships/image" Target="../media/image5.png"/><Relationship Id="rId29" Type="http://schemas.openxmlformats.org/officeDocument/2006/relationships/customXml" Target="../ink/ink25.xml"/><Relationship Id="rId32" Type="http://schemas.openxmlformats.org/officeDocument/2006/relationships/image" Target="../media/image200.png"/><Relationship Id="rId37" Type="http://schemas.openxmlformats.org/officeDocument/2006/relationships/customXml" Target="../ink/ink29.xml"/><Relationship Id="rId40" Type="http://schemas.openxmlformats.org/officeDocument/2006/relationships/image" Target="../media/image240.png"/><Relationship Id="rId45" Type="http://schemas.openxmlformats.org/officeDocument/2006/relationships/customXml" Target="../ink/ink33.xml"/><Relationship Id="rId53" Type="http://schemas.openxmlformats.org/officeDocument/2006/relationships/customXml" Target="../ink/ink37.xml"/><Relationship Id="rId58" Type="http://schemas.openxmlformats.org/officeDocument/2006/relationships/image" Target="../media/image330.png"/><Relationship Id="rId66" Type="http://schemas.openxmlformats.org/officeDocument/2006/relationships/image" Target="../media/image65.png"/><Relationship Id="rId74" Type="http://schemas.openxmlformats.org/officeDocument/2006/relationships/image" Target="../media/image69.png"/><Relationship Id="rId61" Type="http://schemas.openxmlformats.org/officeDocument/2006/relationships/customXml" Target="../ink/ink41.xml"/><Relationship Id="rId31" Type="http://schemas.openxmlformats.org/officeDocument/2006/relationships/customXml" Target="../ink/ink26.xml"/><Relationship Id="rId44" Type="http://schemas.openxmlformats.org/officeDocument/2006/relationships/image" Target="../media/image260.png"/><Relationship Id="rId52" Type="http://schemas.openxmlformats.org/officeDocument/2006/relationships/image" Target="../media/image300.png"/><Relationship Id="rId60" Type="http://schemas.openxmlformats.org/officeDocument/2006/relationships/image" Target="../media/image340.png"/><Relationship Id="rId65" Type="http://schemas.openxmlformats.org/officeDocument/2006/relationships/customXml" Target="../ink/ink43.xml"/><Relationship Id="rId73" Type="http://schemas.openxmlformats.org/officeDocument/2006/relationships/customXml" Target="../ink/ink47.xml"/><Relationship Id="rId78" Type="http://schemas.openxmlformats.org/officeDocument/2006/relationships/image" Target="../media/image71.png"/><Relationship Id="rId27" Type="http://schemas.openxmlformats.org/officeDocument/2006/relationships/customXml" Target="../ink/ink24.xml"/><Relationship Id="rId30" Type="http://schemas.openxmlformats.org/officeDocument/2006/relationships/image" Target="../media/image190.png"/><Relationship Id="rId35" Type="http://schemas.openxmlformats.org/officeDocument/2006/relationships/customXml" Target="../ink/ink28.xml"/><Relationship Id="rId43" Type="http://schemas.openxmlformats.org/officeDocument/2006/relationships/customXml" Target="../ink/ink32.xml"/><Relationship Id="rId48" Type="http://schemas.openxmlformats.org/officeDocument/2006/relationships/image" Target="../media/image280.png"/><Relationship Id="rId56" Type="http://schemas.openxmlformats.org/officeDocument/2006/relationships/image" Target="../media/image320.png"/><Relationship Id="rId64" Type="http://schemas.openxmlformats.org/officeDocument/2006/relationships/image" Target="../media/image360.png"/><Relationship Id="rId69" Type="http://schemas.openxmlformats.org/officeDocument/2006/relationships/customXml" Target="../ink/ink45.xml"/><Relationship Id="rId77" Type="http://schemas.openxmlformats.org/officeDocument/2006/relationships/customXml" Target="../ink/ink49.xml"/><Relationship Id="rId51" Type="http://schemas.openxmlformats.org/officeDocument/2006/relationships/customXml" Target="../ink/ink36.xml"/><Relationship Id="rId72" Type="http://schemas.openxmlformats.org/officeDocument/2006/relationships/image" Target="../media/image68.png"/><Relationship Id="rId3" Type="http://schemas.openxmlformats.org/officeDocument/2006/relationships/customXml" Target="../ink/ink23.xml"/><Relationship Id="rId33" Type="http://schemas.openxmlformats.org/officeDocument/2006/relationships/customXml" Target="../ink/ink27.xml"/><Relationship Id="rId38" Type="http://schemas.openxmlformats.org/officeDocument/2006/relationships/image" Target="../media/image230.png"/><Relationship Id="rId46" Type="http://schemas.openxmlformats.org/officeDocument/2006/relationships/image" Target="../media/image270.png"/><Relationship Id="rId59" Type="http://schemas.openxmlformats.org/officeDocument/2006/relationships/customXml" Target="../ink/ink40.xml"/><Relationship Id="rId67" Type="http://schemas.openxmlformats.org/officeDocument/2006/relationships/customXml" Target="../ink/ink44.xml"/><Relationship Id="rId41" Type="http://schemas.openxmlformats.org/officeDocument/2006/relationships/customXml" Target="../ink/ink31.xml"/><Relationship Id="rId54" Type="http://schemas.openxmlformats.org/officeDocument/2006/relationships/image" Target="../media/image310.png"/><Relationship Id="rId62" Type="http://schemas.openxmlformats.org/officeDocument/2006/relationships/image" Target="../media/image350.png"/><Relationship Id="rId70" Type="http://schemas.openxmlformats.org/officeDocument/2006/relationships/image" Target="../media/image67.png"/><Relationship Id="rId75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80.png"/><Relationship Id="rId36" Type="http://schemas.openxmlformats.org/officeDocument/2006/relationships/image" Target="../media/image220.png"/><Relationship Id="rId49" Type="http://schemas.openxmlformats.org/officeDocument/2006/relationships/customXml" Target="../ink/ink35.xml"/><Relationship Id="rId57" Type="http://schemas.openxmlformats.org/officeDocument/2006/relationships/customXml" Target="../ink/ink3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customXml" Target="../ink/ink55.xml"/><Relationship Id="rId18" Type="http://schemas.openxmlformats.org/officeDocument/2006/relationships/image" Target="../media/image80.png"/><Relationship Id="rId3" Type="http://schemas.openxmlformats.org/officeDocument/2006/relationships/customXml" Target="../ink/ink50.xml"/><Relationship Id="rId7" Type="http://schemas.openxmlformats.org/officeDocument/2006/relationships/customXml" Target="../ink/ink52.xml"/><Relationship Id="rId12" Type="http://schemas.openxmlformats.org/officeDocument/2006/relationships/image" Target="../media/image77.png"/><Relationship Id="rId17" Type="http://schemas.openxmlformats.org/officeDocument/2006/relationships/customXml" Target="../ink/ink57.xml"/><Relationship Id="rId2" Type="http://schemas.openxmlformats.org/officeDocument/2006/relationships/image" Target="../media/image6.png"/><Relationship Id="rId16" Type="http://schemas.openxmlformats.org/officeDocument/2006/relationships/image" Target="../media/image79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customXml" Target="../ink/ink54.xml"/><Relationship Id="rId5" Type="http://schemas.openxmlformats.org/officeDocument/2006/relationships/customXml" Target="../ink/ink51.xml"/><Relationship Id="rId15" Type="http://schemas.openxmlformats.org/officeDocument/2006/relationships/customXml" Target="../ink/ink56.xml"/><Relationship Id="rId10" Type="http://schemas.openxmlformats.org/officeDocument/2006/relationships/image" Target="../media/image76.png"/><Relationship Id="rId19" Type="http://schemas.openxmlformats.org/officeDocument/2006/relationships/customXml" Target="../ink/ink58.xml"/><Relationship Id="rId4" Type="http://schemas.openxmlformats.org/officeDocument/2006/relationships/image" Target="../media/image73.png"/><Relationship Id="rId9" Type="http://schemas.openxmlformats.org/officeDocument/2006/relationships/customXml" Target="../ink/ink53.xml"/><Relationship Id="rId1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0" y="841772"/>
            <a:ext cx="9144000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CSE 11 </a:t>
            </a:r>
            <a:br>
              <a:rPr lang="en-US" dirty="0"/>
            </a:br>
            <a:r>
              <a:rPr lang="en-US" dirty="0"/>
              <a:t>Accelerated Intro to Programming</a:t>
            </a:r>
            <a:br>
              <a:rPr lang="en-US" dirty="0"/>
            </a:br>
            <a:r>
              <a:rPr lang="en-US" dirty="0"/>
              <a:t>Lecture 8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Greg Miranda, Summer 2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F5E3C-A639-488D-8ACD-A05525CF7342}"/>
              </a:ext>
            </a:extLst>
          </p:cNvPr>
          <p:cNvSpPr txBox="1"/>
          <p:nvPr/>
        </p:nvSpPr>
        <p:spPr>
          <a:xfrm>
            <a:off x="-47065" y="4774168"/>
            <a:ext cx="29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lecture is being recorded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8F427-F5F8-4B24-A70E-0121D948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322A669-9C82-4753-B5E9-713C23DFBDB5}"/>
                  </a:ext>
                </a:extLst>
              </p14:cNvPr>
              <p14:cNvContentPartPr/>
              <p14:nvPr/>
            </p14:nvContentPartPr>
            <p14:xfrm>
              <a:off x="5459689" y="3240619"/>
              <a:ext cx="132840" cy="132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322A669-9C82-4753-B5E9-713C23DFBD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1049" y="3231619"/>
                <a:ext cx="15048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C9CFAB34-D857-412F-9112-9BD91703303B}"/>
              </a:ext>
            </a:extLst>
          </p:cNvPr>
          <p:cNvGrpSpPr/>
          <p:nvPr/>
        </p:nvGrpSpPr>
        <p:grpSpPr>
          <a:xfrm>
            <a:off x="5416129" y="2578939"/>
            <a:ext cx="1695960" cy="488520"/>
            <a:chOff x="5416129" y="2578939"/>
            <a:chExt cx="169596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2B82005-3C19-40D4-986F-8076AA0695EC}"/>
                    </a:ext>
                  </a:extLst>
                </p14:cNvPr>
                <p14:cNvContentPartPr/>
                <p14:nvPr/>
              </p14:nvContentPartPr>
              <p14:xfrm>
                <a:off x="5469409" y="2831659"/>
                <a:ext cx="144360" cy="186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2B82005-3C19-40D4-986F-8076AA0695E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60409" y="2822659"/>
                  <a:ext cx="1620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EAA490E-8CDE-4B62-88E7-78C4DDC1D25B}"/>
                    </a:ext>
                  </a:extLst>
                </p14:cNvPr>
                <p14:cNvContentPartPr/>
                <p14:nvPr/>
              </p14:nvContentPartPr>
              <p14:xfrm>
                <a:off x="6745249" y="2678299"/>
                <a:ext cx="29880" cy="182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EAA490E-8CDE-4B62-88E7-78C4DDC1D25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36609" y="2669659"/>
                  <a:ext cx="47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2C66BF5-4BE1-4E9A-8C0E-F3D203BFBC8D}"/>
                    </a:ext>
                  </a:extLst>
                </p14:cNvPr>
                <p14:cNvContentPartPr/>
                <p14:nvPr/>
              </p14:nvContentPartPr>
              <p14:xfrm>
                <a:off x="6848929" y="2687299"/>
                <a:ext cx="263160" cy="336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2C66BF5-4BE1-4E9A-8C0E-F3D203BFBC8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39929" y="2678659"/>
                  <a:ext cx="2808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0AC6602-F414-4658-BB35-7D59181619B2}"/>
                    </a:ext>
                  </a:extLst>
                </p14:cNvPr>
                <p14:cNvContentPartPr/>
                <p14:nvPr/>
              </p14:nvContentPartPr>
              <p14:xfrm>
                <a:off x="5416129" y="2578939"/>
                <a:ext cx="1207440" cy="488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0AC6602-F414-4658-BB35-7D59181619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07129" y="2570299"/>
                  <a:ext cx="1225080" cy="50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841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A3D0-5A08-4E2A-8256-CC08F7EF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804-48B4-48BC-A8E4-5F0F20CBF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Region interface</a:t>
            </a:r>
          </a:p>
          <a:p>
            <a:r>
              <a:rPr lang="en-US" dirty="0"/>
              <a:t>Update </a:t>
            </a:r>
            <a:r>
              <a:rPr lang="en-US" dirty="0" err="1"/>
              <a:t>RectRegion</a:t>
            </a:r>
            <a:r>
              <a:rPr lang="en-US" dirty="0"/>
              <a:t> &amp; </a:t>
            </a:r>
            <a:r>
              <a:rPr lang="en-US" dirty="0" err="1"/>
              <a:t>CircRegion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63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821E-389D-4266-B600-12854715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86591-792E-4258-BA17-B61F747220C3}"/>
              </a:ext>
            </a:extLst>
          </p:cNvPr>
          <p:cNvSpPr txBox="1"/>
          <p:nvPr/>
        </p:nvSpPr>
        <p:spPr>
          <a:xfrm>
            <a:off x="3766893" y="1789968"/>
            <a:ext cx="530242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IntersectRegion</a:t>
            </a:r>
            <a:r>
              <a:rPr lang="en-US" dirty="0"/>
              <a:t> implements Region {</a:t>
            </a:r>
          </a:p>
          <a:p>
            <a:r>
              <a:rPr lang="en-US" dirty="0"/>
              <a:t>  Region </a:t>
            </a:r>
            <a:r>
              <a:rPr lang="en-US" dirty="0" err="1"/>
              <a:t>r1</a:t>
            </a:r>
            <a:r>
              <a:rPr lang="en-US" dirty="0"/>
              <a:t>;</a:t>
            </a:r>
          </a:p>
          <a:p>
            <a:r>
              <a:rPr lang="en-US" dirty="0"/>
              <a:t>  Region </a:t>
            </a:r>
            <a:r>
              <a:rPr lang="en-US" dirty="0" err="1"/>
              <a:t>r2</a:t>
            </a:r>
            <a:r>
              <a:rPr lang="en-US" dirty="0"/>
              <a:t>;</a:t>
            </a:r>
          </a:p>
          <a:p>
            <a:r>
              <a:rPr lang="en-US" dirty="0"/>
              <a:t>  </a:t>
            </a:r>
            <a:r>
              <a:rPr lang="en-US" dirty="0" err="1"/>
              <a:t>IntersectRegion</a:t>
            </a:r>
            <a:r>
              <a:rPr lang="en-US" dirty="0"/>
              <a:t>(Region </a:t>
            </a:r>
            <a:r>
              <a:rPr lang="en-US" dirty="0" err="1"/>
              <a:t>r1</a:t>
            </a:r>
            <a:r>
              <a:rPr lang="en-US" dirty="0"/>
              <a:t>, Region </a:t>
            </a:r>
            <a:r>
              <a:rPr lang="en-US" dirty="0" err="1"/>
              <a:t>r2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/>
              <a:t>this.r1</a:t>
            </a:r>
            <a:r>
              <a:rPr lang="en-US" dirty="0"/>
              <a:t> = </a:t>
            </a:r>
            <a:r>
              <a:rPr lang="en-US" dirty="0" err="1"/>
              <a:t>r1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this.r2</a:t>
            </a:r>
            <a:r>
              <a:rPr lang="en-US" dirty="0"/>
              <a:t> = </a:t>
            </a:r>
            <a:r>
              <a:rPr lang="en-US" dirty="0" err="1"/>
              <a:t>r2</a:t>
            </a:r>
            <a:r>
              <a:rPr lang="en-US" dirty="0"/>
              <a:t>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public </a:t>
            </a:r>
            <a:r>
              <a:rPr lang="en-US" dirty="0" err="1"/>
              <a:t>boolean</a:t>
            </a:r>
            <a:r>
              <a:rPr lang="en-US" dirty="0"/>
              <a:t> contains(Point p) {</a:t>
            </a:r>
          </a:p>
          <a:p>
            <a:r>
              <a:rPr lang="en-US" dirty="0"/>
              <a:t>    return </a:t>
            </a:r>
            <a:r>
              <a:rPr lang="en-US" dirty="0" err="1"/>
              <a:t>this.r1.contains</a:t>
            </a:r>
            <a:r>
              <a:rPr lang="en-US" dirty="0"/>
              <a:t>(p) &amp;&amp; </a:t>
            </a:r>
            <a:r>
              <a:rPr lang="en-US" dirty="0" err="1"/>
              <a:t>this.r2.contains</a:t>
            </a:r>
            <a:r>
              <a:rPr lang="en-US" dirty="0"/>
              <a:t>(p);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C97C0-61C2-4635-9516-F145C0D3E280}"/>
              </a:ext>
            </a:extLst>
          </p:cNvPr>
          <p:cNvSpPr txBox="1"/>
          <p:nvPr/>
        </p:nvSpPr>
        <p:spPr>
          <a:xfrm>
            <a:off x="561027" y="1328303"/>
            <a:ext cx="35974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interface Region {</a:t>
            </a:r>
          </a:p>
          <a:p>
            <a:r>
              <a:rPr lang="en-US" dirty="0"/>
              <a:t>  </a:t>
            </a:r>
            <a:r>
              <a:rPr lang="en-US" dirty="0" err="1"/>
              <a:t>boolean</a:t>
            </a:r>
            <a:r>
              <a:rPr lang="en-US" dirty="0"/>
              <a:t> contains(Point p);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590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F8BAA-7E94-4EE5-9789-320FF34C04FF}"/>
              </a:ext>
            </a:extLst>
          </p:cNvPr>
          <p:cNvSpPr txBox="1"/>
          <p:nvPr/>
        </p:nvSpPr>
        <p:spPr>
          <a:xfrm>
            <a:off x="0" y="0"/>
            <a:ext cx="571021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IntersectRegion</a:t>
            </a:r>
            <a:r>
              <a:rPr lang="en-US" dirty="0"/>
              <a:t> implements Region {</a:t>
            </a:r>
          </a:p>
          <a:p>
            <a:r>
              <a:rPr lang="en-US" dirty="0"/>
              <a:t>  …</a:t>
            </a:r>
          </a:p>
          <a:p>
            <a:r>
              <a:rPr lang="en-US" dirty="0"/>
              <a:t>  public </a:t>
            </a:r>
            <a:r>
              <a:rPr lang="en-US" dirty="0" err="1"/>
              <a:t>boolean</a:t>
            </a:r>
            <a:r>
              <a:rPr lang="en-US" dirty="0"/>
              <a:t> contains(Point p) {</a:t>
            </a:r>
          </a:p>
          <a:p>
            <a:r>
              <a:rPr lang="en-US" dirty="0"/>
              <a:t>    return </a:t>
            </a:r>
            <a:r>
              <a:rPr lang="en-US" dirty="0" err="1"/>
              <a:t>this.r1.contains</a:t>
            </a:r>
            <a:r>
              <a:rPr lang="en-US" dirty="0"/>
              <a:t>(p) &amp;&amp; </a:t>
            </a:r>
            <a:r>
              <a:rPr lang="en-US" dirty="0" err="1"/>
              <a:t>this.r2.contains</a:t>
            </a:r>
            <a:r>
              <a:rPr lang="en-US" dirty="0"/>
              <a:t>(p);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ExamplesRegion</a:t>
            </a:r>
            <a:r>
              <a:rPr lang="en-US" dirty="0"/>
              <a:t> {</a:t>
            </a:r>
          </a:p>
          <a:p>
            <a:r>
              <a:rPr lang="en-US" dirty="0"/>
              <a:t>  Region </a:t>
            </a:r>
            <a:r>
              <a:rPr lang="en-US" dirty="0" err="1"/>
              <a:t>circ1</a:t>
            </a:r>
            <a:r>
              <a:rPr lang="en-US" dirty="0"/>
              <a:t> = new </a:t>
            </a:r>
            <a:r>
              <a:rPr lang="en-US" dirty="0" err="1"/>
              <a:t>CircleRegion</a:t>
            </a:r>
            <a:r>
              <a:rPr lang="en-US" dirty="0"/>
              <a:t>(new Point(10, 5), 4.0);</a:t>
            </a:r>
          </a:p>
          <a:p>
            <a:r>
              <a:rPr lang="en-US" dirty="0"/>
              <a:t>  Region sq = new </a:t>
            </a:r>
            <a:r>
              <a:rPr lang="en-US" dirty="0" err="1"/>
              <a:t>SquareRegion</a:t>
            </a:r>
            <a:r>
              <a:rPr lang="en-US" dirty="0"/>
              <a:t>(new Point(10, 1), 8.);</a:t>
            </a:r>
          </a:p>
          <a:p>
            <a:r>
              <a:rPr lang="en-US" dirty="0"/>
              <a:t>  Region </a:t>
            </a:r>
            <a:r>
              <a:rPr lang="en-US" dirty="0" err="1"/>
              <a:t>ir</a:t>
            </a:r>
            <a:r>
              <a:rPr lang="en-US" dirty="0"/>
              <a:t> = new </a:t>
            </a:r>
            <a:r>
              <a:rPr lang="en-US" dirty="0" err="1"/>
              <a:t>IntersectRegion</a:t>
            </a:r>
            <a:r>
              <a:rPr lang="en-US" dirty="0"/>
              <a:t>(</a:t>
            </a:r>
            <a:r>
              <a:rPr lang="en-US" dirty="0" err="1"/>
              <a:t>this.circ1</a:t>
            </a:r>
            <a:r>
              <a:rPr lang="en-US" dirty="0"/>
              <a:t>, </a:t>
            </a:r>
            <a:r>
              <a:rPr lang="en-US" dirty="0" err="1"/>
              <a:t>this.sq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//What region is represented in </a:t>
            </a:r>
            <a:r>
              <a:rPr lang="en-US" dirty="0" err="1"/>
              <a:t>toDraw</a:t>
            </a:r>
            <a:r>
              <a:rPr lang="en-US" dirty="0"/>
              <a:t>?</a:t>
            </a:r>
          </a:p>
          <a:p>
            <a:r>
              <a:rPr lang="en-US" dirty="0"/>
              <a:t>  Region </a:t>
            </a:r>
            <a:r>
              <a:rPr lang="en-US" dirty="0" err="1"/>
              <a:t>toDraw</a:t>
            </a:r>
            <a:r>
              <a:rPr lang="en-US" dirty="0"/>
              <a:t> = </a:t>
            </a:r>
            <a:r>
              <a:rPr lang="en-US" dirty="0" err="1"/>
              <a:t>ir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FFE98B8-3842-4F65-BA17-8021F480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506" y="1502846"/>
            <a:ext cx="3619770" cy="36406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28CF8C9-1CCD-4F6D-BCFD-F7F4A44FF6DD}"/>
                  </a:ext>
                </a:extLst>
              </p14:cNvPr>
              <p14:cNvContentPartPr/>
              <p14:nvPr/>
            </p14:nvContentPartPr>
            <p14:xfrm>
              <a:off x="5663299" y="1383739"/>
              <a:ext cx="196920" cy="155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28CF8C9-1CCD-4F6D-BCFD-F7F4A44FF6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4299" y="1374739"/>
                <a:ext cx="2145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C6B6BE-F1D9-4C2C-8E30-B92DAC544835}"/>
                  </a:ext>
                </a:extLst>
              </p14:cNvPr>
              <p14:cNvContentPartPr/>
              <p14:nvPr/>
            </p14:nvContentPartPr>
            <p14:xfrm>
              <a:off x="5669059" y="3633739"/>
              <a:ext cx="110520" cy="153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C6B6BE-F1D9-4C2C-8E30-B92DAC5448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60419" y="3625099"/>
                <a:ext cx="1281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13D7252-3CBE-4453-B87F-B8233B32D893}"/>
                  </a:ext>
                </a:extLst>
              </p14:cNvPr>
              <p14:cNvContentPartPr/>
              <p14:nvPr/>
            </p14:nvContentPartPr>
            <p14:xfrm>
              <a:off x="7687939" y="1577059"/>
              <a:ext cx="125280" cy="123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13D7252-3CBE-4453-B87F-B8233B32D8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78939" y="1568059"/>
                <a:ext cx="1429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778EAB0-5AAC-4A53-BE69-C98924605C49}"/>
                  </a:ext>
                </a:extLst>
              </p14:cNvPr>
              <p14:cNvContentPartPr/>
              <p14:nvPr/>
            </p14:nvContentPartPr>
            <p14:xfrm>
              <a:off x="7713139" y="3571459"/>
              <a:ext cx="129960" cy="106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778EAB0-5AAC-4A53-BE69-C98924605C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04499" y="3562459"/>
                <a:ext cx="1476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2E0F24-D04D-4ABF-8C89-53583826E6DD}"/>
                  </a:ext>
                </a:extLst>
              </p14:cNvPr>
              <p14:cNvContentPartPr/>
              <p14:nvPr/>
            </p14:nvContentPartPr>
            <p14:xfrm>
              <a:off x="5910259" y="1408579"/>
              <a:ext cx="477360" cy="509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2E0F24-D04D-4ABF-8C89-53583826E6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01619" y="1399939"/>
                <a:ext cx="495000" cy="52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243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79B1-4E8E-480F-B459-E21A9317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SubtractRegion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9981-2649-48BF-96F9-76E68B066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new class called </a:t>
            </a:r>
            <a:r>
              <a:rPr lang="en-US" dirty="0" err="1"/>
              <a:t>SubtractRegion</a:t>
            </a:r>
            <a:endParaRPr lang="en-US" dirty="0"/>
          </a:p>
          <a:p>
            <a:pPr lvl="1"/>
            <a:r>
              <a:rPr lang="en-US" dirty="0"/>
              <a:t>That also implements Region</a:t>
            </a:r>
          </a:p>
          <a:p>
            <a:r>
              <a:rPr lang="en-US" dirty="0"/>
              <a:t>Represents all the points in </a:t>
            </a:r>
            <a:r>
              <a:rPr lang="en-US" dirty="0" err="1"/>
              <a:t>region1</a:t>
            </a:r>
            <a:r>
              <a:rPr lang="en-US" dirty="0"/>
              <a:t> that aren’t in </a:t>
            </a:r>
            <a:r>
              <a:rPr lang="en-US" dirty="0" err="1"/>
              <a:t>region2</a:t>
            </a:r>
            <a:endParaRPr lang="en-US" dirty="0"/>
          </a:p>
          <a:p>
            <a:pPr lvl="1"/>
            <a:r>
              <a:rPr lang="en-US" dirty="0"/>
              <a:t>Start with a shape and subtract another shape from it</a:t>
            </a:r>
          </a:p>
          <a:p>
            <a:pPr lvl="2"/>
            <a:r>
              <a:rPr lang="en-US" dirty="0"/>
              <a:t>Subtract a circle from another circle to create a ring</a:t>
            </a:r>
          </a:p>
          <a:p>
            <a:r>
              <a:rPr lang="en-US" dirty="0"/>
              <a:t>Write the class</a:t>
            </a:r>
          </a:p>
          <a:p>
            <a:pPr lvl="1"/>
            <a:r>
              <a:rPr lang="en-US" dirty="0"/>
              <a:t>Fields and constructor</a:t>
            </a:r>
          </a:p>
          <a:p>
            <a:pPr lvl="1"/>
            <a:r>
              <a:rPr lang="en-US" dirty="0"/>
              <a:t>What does the contains method look like?</a:t>
            </a:r>
          </a:p>
        </p:txBody>
      </p:sp>
    </p:spTree>
    <p:extLst>
      <p:ext uri="{BB962C8B-B14F-4D97-AF65-F5344CB8AC3E}">
        <p14:creationId xmlns:p14="http://schemas.microsoft.com/office/powerpoint/2010/main" val="3323238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9550-EE77-4013-88E2-A101525A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more complicated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A72C-705B-4942-8A58-FF66FD062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wanted a region that was 3 circles next to each other:</a:t>
            </a:r>
          </a:p>
          <a:p>
            <a:r>
              <a:rPr lang="en-US" dirty="0"/>
              <a:t>How could we construct an example of this?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BE4443-BA66-4CC2-8E97-7F6A22011240}"/>
              </a:ext>
            </a:extLst>
          </p:cNvPr>
          <p:cNvGrpSpPr/>
          <p:nvPr/>
        </p:nvGrpSpPr>
        <p:grpSpPr>
          <a:xfrm>
            <a:off x="2587249" y="2326219"/>
            <a:ext cx="3909960" cy="1620720"/>
            <a:chOff x="2587249" y="2326219"/>
            <a:chExt cx="3909960" cy="162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50B9D20-D280-4A0D-A59C-7653DD73F29B}"/>
                    </a:ext>
                  </a:extLst>
                </p14:cNvPr>
                <p14:cNvContentPartPr/>
                <p14:nvPr/>
              </p14:nvContentPartPr>
              <p14:xfrm>
                <a:off x="2592649" y="2326219"/>
                <a:ext cx="66240" cy="1530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50B9D20-D280-4A0D-A59C-7653DD73F29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83649" y="2317579"/>
                  <a:ext cx="83880" cy="15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962F572-F6BE-492F-B605-0F694A4E1CCA}"/>
                    </a:ext>
                  </a:extLst>
                </p14:cNvPr>
                <p14:cNvContentPartPr/>
                <p14:nvPr/>
              </p14:nvContentPartPr>
              <p14:xfrm>
                <a:off x="2587249" y="3814099"/>
                <a:ext cx="3909960" cy="132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962F572-F6BE-492F-B605-0F694A4E1C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78609" y="3805099"/>
                  <a:ext cx="392760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DED8A1-8666-40C0-84B6-147C019D0E0F}"/>
              </a:ext>
            </a:extLst>
          </p:cNvPr>
          <p:cNvGrpSpPr/>
          <p:nvPr/>
        </p:nvGrpSpPr>
        <p:grpSpPr>
          <a:xfrm>
            <a:off x="3445129" y="3764779"/>
            <a:ext cx="1433160" cy="500760"/>
            <a:chOff x="3445129" y="3764779"/>
            <a:chExt cx="1433160" cy="50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66163B-A4BF-4BB4-A8D6-A567335918AC}"/>
                    </a:ext>
                  </a:extLst>
                </p14:cNvPr>
                <p14:cNvContentPartPr/>
                <p14:nvPr/>
              </p14:nvContentPartPr>
              <p14:xfrm>
                <a:off x="3516049" y="3793579"/>
                <a:ext cx="10800" cy="79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66163B-A4BF-4BB4-A8D6-A567335918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07409" y="3784579"/>
                  <a:ext cx="28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CD30D12-3462-4DF0-A0D6-593F5F5AED51}"/>
                    </a:ext>
                  </a:extLst>
                </p14:cNvPr>
                <p14:cNvContentPartPr/>
                <p14:nvPr/>
              </p14:nvContentPartPr>
              <p14:xfrm>
                <a:off x="4053169" y="3828499"/>
                <a:ext cx="15480" cy="75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CD30D12-3462-4DF0-A0D6-593F5F5AED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44529" y="3819859"/>
                  <a:ext cx="331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54B7A47-C9EB-405B-81E0-CBB722C10D4C}"/>
                    </a:ext>
                  </a:extLst>
                </p14:cNvPr>
                <p14:cNvContentPartPr/>
                <p14:nvPr/>
              </p14:nvContentPartPr>
              <p14:xfrm>
                <a:off x="4724569" y="3764779"/>
                <a:ext cx="20880" cy="95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54B7A47-C9EB-405B-81E0-CBB722C10D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15569" y="3755779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FCAC82-9189-4F31-B27D-658FFEDF156E}"/>
                    </a:ext>
                  </a:extLst>
                </p14:cNvPr>
                <p14:cNvContentPartPr/>
                <p14:nvPr/>
              </p14:nvContentPartPr>
              <p14:xfrm>
                <a:off x="3445129" y="4027219"/>
                <a:ext cx="111600" cy="203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FCAC82-9189-4F31-B27D-658FFEDF156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36489" y="4018219"/>
                  <a:ext cx="129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27CC805-9DC3-490A-A1D9-BF172DBD8825}"/>
                    </a:ext>
                  </a:extLst>
                </p14:cNvPr>
                <p14:cNvContentPartPr/>
                <p14:nvPr/>
              </p14:nvContentPartPr>
              <p14:xfrm>
                <a:off x="3981169" y="4037299"/>
                <a:ext cx="41400" cy="218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27CC805-9DC3-490A-A1D9-BF172DBD88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72529" y="4028299"/>
                  <a:ext cx="59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44B905-59E0-45E9-881D-04CAA67823EA}"/>
                    </a:ext>
                  </a:extLst>
                </p14:cNvPr>
                <p14:cNvContentPartPr/>
                <p14:nvPr/>
              </p14:nvContentPartPr>
              <p14:xfrm>
                <a:off x="4090969" y="4096339"/>
                <a:ext cx="98640" cy="145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44B905-59E0-45E9-881D-04CAA67823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82329" y="4087339"/>
                  <a:ext cx="116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1F9FBF1-F408-4593-9736-B690BCB37658}"/>
                    </a:ext>
                  </a:extLst>
                </p14:cNvPr>
                <p14:cNvContentPartPr/>
                <p14:nvPr/>
              </p14:nvContentPartPr>
              <p14:xfrm>
                <a:off x="4658689" y="4041619"/>
                <a:ext cx="34920" cy="198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1F9FBF1-F408-4593-9736-B690BCB376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49689" y="4032619"/>
                  <a:ext cx="52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1E9821-5755-4717-B0CA-3B85575D503D}"/>
                    </a:ext>
                  </a:extLst>
                </p14:cNvPr>
                <p14:cNvContentPartPr/>
                <p14:nvPr/>
              </p14:nvContentPartPr>
              <p14:xfrm>
                <a:off x="4771369" y="4056379"/>
                <a:ext cx="106920" cy="209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B1E9821-5755-4717-B0CA-3B85575D503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62369" y="4047739"/>
                  <a:ext cx="12456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F445275-561F-48DA-8A55-A134FBF38288}"/>
              </a:ext>
            </a:extLst>
          </p:cNvPr>
          <p:cNvGrpSpPr/>
          <p:nvPr/>
        </p:nvGrpSpPr>
        <p:grpSpPr>
          <a:xfrm>
            <a:off x="3313009" y="2328739"/>
            <a:ext cx="1638720" cy="338040"/>
            <a:chOff x="3313009" y="2328739"/>
            <a:chExt cx="163872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F6F58DF-38B2-46BD-989F-3664ED611A6B}"/>
                    </a:ext>
                  </a:extLst>
                </p14:cNvPr>
                <p14:cNvContentPartPr/>
                <p14:nvPr/>
              </p14:nvContentPartPr>
              <p14:xfrm>
                <a:off x="3353689" y="2529619"/>
                <a:ext cx="332280" cy="79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F6F58DF-38B2-46BD-989F-3664ED611A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45049" y="2520979"/>
                  <a:ext cx="3499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C1D75CB-50F7-4B99-A3F5-7DC83F524DC9}"/>
                    </a:ext>
                  </a:extLst>
                </p14:cNvPr>
                <p14:cNvContentPartPr/>
                <p14:nvPr/>
              </p14:nvContentPartPr>
              <p14:xfrm>
                <a:off x="3313009" y="2489299"/>
                <a:ext cx="63360" cy="156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C1D75CB-50F7-4B99-A3F5-7DC83F524DC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04369" y="2480299"/>
                  <a:ext cx="81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3A41DEF-2B49-4856-8076-E1879056A46B}"/>
                    </a:ext>
                  </a:extLst>
                </p14:cNvPr>
                <p14:cNvContentPartPr/>
                <p14:nvPr/>
              </p14:nvContentPartPr>
              <p14:xfrm>
                <a:off x="3484009" y="2376979"/>
                <a:ext cx="73440" cy="132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3A41DEF-2B49-4856-8076-E1879056A4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75009" y="2368339"/>
                  <a:ext cx="91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9C0E90F-5BE5-4EDC-8AFE-0428C4496523}"/>
                    </a:ext>
                  </a:extLst>
                </p14:cNvPr>
                <p14:cNvContentPartPr/>
                <p14:nvPr/>
              </p14:nvContentPartPr>
              <p14:xfrm>
                <a:off x="3871729" y="2510539"/>
                <a:ext cx="451440" cy="9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9C0E90F-5BE5-4EDC-8AFE-0428C449652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63089" y="2501899"/>
                  <a:ext cx="469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F90B49C-AB74-4C71-9001-FE120998E0EC}"/>
                    </a:ext>
                  </a:extLst>
                </p14:cNvPr>
                <p14:cNvContentPartPr/>
                <p14:nvPr/>
              </p14:nvContentPartPr>
              <p14:xfrm>
                <a:off x="3884329" y="2500819"/>
                <a:ext cx="99720" cy="165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F90B49C-AB74-4C71-9001-FE120998E0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75329" y="2492179"/>
                  <a:ext cx="117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1AF830D-82FB-4F9A-A8D6-EE78082B574A}"/>
                    </a:ext>
                  </a:extLst>
                </p14:cNvPr>
                <p14:cNvContentPartPr/>
                <p14:nvPr/>
              </p14:nvContentPartPr>
              <p14:xfrm>
                <a:off x="4060009" y="2328739"/>
                <a:ext cx="64440" cy="149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1AF830D-82FB-4F9A-A8D6-EE78082B574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51369" y="2320099"/>
                  <a:ext cx="820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71F3E4C-3690-410E-90BD-713A9A62072F}"/>
                    </a:ext>
                  </a:extLst>
                </p14:cNvPr>
                <p14:cNvContentPartPr/>
                <p14:nvPr/>
              </p14:nvContentPartPr>
              <p14:xfrm>
                <a:off x="4515409" y="2526379"/>
                <a:ext cx="436320" cy="99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71F3E4C-3690-410E-90BD-713A9A62072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06769" y="2517379"/>
                  <a:ext cx="453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6B60C9D-54E2-4E4B-9AE7-1BD2A081B597}"/>
                    </a:ext>
                  </a:extLst>
                </p14:cNvPr>
                <p14:cNvContentPartPr/>
                <p14:nvPr/>
              </p14:nvContentPartPr>
              <p14:xfrm>
                <a:off x="4512169" y="2537899"/>
                <a:ext cx="60480" cy="121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6B60C9D-54E2-4E4B-9AE7-1BD2A081B59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03529" y="2529259"/>
                  <a:ext cx="78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552AA67-8F4E-4B20-A87F-5CC673BE39A4}"/>
                    </a:ext>
                  </a:extLst>
                </p14:cNvPr>
                <p14:cNvContentPartPr/>
                <p14:nvPr/>
              </p14:nvContentPartPr>
              <p14:xfrm>
                <a:off x="4666969" y="2353219"/>
                <a:ext cx="106920" cy="138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552AA67-8F4E-4B20-A87F-5CC673BE39A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58329" y="2344579"/>
                  <a:ext cx="12456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7E4C7E-7996-4D8A-AC9F-6722C9004DD8}"/>
              </a:ext>
            </a:extLst>
          </p:cNvPr>
          <p:cNvGrpSpPr/>
          <p:nvPr/>
        </p:nvGrpSpPr>
        <p:grpSpPr>
          <a:xfrm>
            <a:off x="3338929" y="2824459"/>
            <a:ext cx="1634040" cy="493920"/>
            <a:chOff x="3338929" y="2824459"/>
            <a:chExt cx="1634040" cy="4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580FEAA-DFB5-45EA-9B95-22F9F4B452DD}"/>
                    </a:ext>
                  </a:extLst>
                </p14:cNvPr>
                <p14:cNvContentPartPr/>
                <p14:nvPr/>
              </p14:nvContentPartPr>
              <p14:xfrm>
                <a:off x="3338929" y="2825179"/>
                <a:ext cx="478800" cy="493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580FEAA-DFB5-45EA-9B95-22F9F4B452D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29929" y="2816179"/>
                  <a:ext cx="4964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C33107E-8BD9-404E-AEFB-0A121ABD25D6}"/>
                    </a:ext>
                  </a:extLst>
                </p14:cNvPr>
                <p14:cNvContentPartPr/>
                <p14:nvPr/>
              </p14:nvContentPartPr>
              <p14:xfrm>
                <a:off x="3846529" y="2824459"/>
                <a:ext cx="583200" cy="438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C33107E-8BD9-404E-AEFB-0A121ABD25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37889" y="2815819"/>
                  <a:ext cx="6008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455D215-0867-4664-B17E-AA3BE82C826B}"/>
                    </a:ext>
                  </a:extLst>
                </p14:cNvPr>
                <p14:cNvContentPartPr/>
                <p14:nvPr/>
              </p14:nvContentPartPr>
              <p14:xfrm>
                <a:off x="4463569" y="2852899"/>
                <a:ext cx="509400" cy="40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455D215-0867-4664-B17E-AA3BE82C826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54929" y="2843899"/>
                  <a:ext cx="5270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8D5A781-95B0-4FE2-9185-62D448F35779}"/>
                    </a:ext>
                  </a:extLst>
                </p14:cNvPr>
                <p14:cNvContentPartPr/>
                <p14:nvPr/>
              </p14:nvContentPartPr>
              <p14:xfrm>
                <a:off x="3565729" y="3057379"/>
                <a:ext cx="6480" cy="1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8D5A781-95B0-4FE2-9185-62D448F357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57089" y="3048379"/>
                  <a:ext cx="2412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FCEADF4-9842-4D3D-A9A9-D5C4D05DAD4C}"/>
              </a:ext>
            </a:extLst>
          </p:cNvPr>
          <p:cNvGrpSpPr/>
          <p:nvPr/>
        </p:nvGrpSpPr>
        <p:grpSpPr>
          <a:xfrm>
            <a:off x="1195489" y="4550299"/>
            <a:ext cx="896400" cy="349200"/>
            <a:chOff x="1195489" y="4550299"/>
            <a:chExt cx="89640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1056DB1-D452-476A-80BB-A6653819BEDB}"/>
                    </a:ext>
                  </a:extLst>
                </p14:cNvPr>
                <p14:cNvContentPartPr/>
                <p14:nvPr/>
              </p14:nvContentPartPr>
              <p14:xfrm>
                <a:off x="1195489" y="4583059"/>
                <a:ext cx="203760" cy="305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1056DB1-D452-476A-80BB-A6653819BED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6849" y="4574059"/>
                  <a:ext cx="2214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F344E6-B99D-4C27-967E-F0C966CA5124}"/>
                    </a:ext>
                  </a:extLst>
                </p14:cNvPr>
                <p14:cNvContentPartPr/>
                <p14:nvPr/>
              </p14:nvContentPartPr>
              <p14:xfrm>
                <a:off x="1442449" y="4662979"/>
                <a:ext cx="182160" cy="236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F344E6-B99D-4C27-967E-F0C966CA512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33809" y="4654339"/>
                  <a:ext cx="1998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C404087-1175-4D29-AD37-ECC59EEF8F05}"/>
                    </a:ext>
                  </a:extLst>
                </p14:cNvPr>
                <p14:cNvContentPartPr/>
                <p14:nvPr/>
              </p14:nvContentPartPr>
              <p14:xfrm>
                <a:off x="1684369" y="4550299"/>
                <a:ext cx="66960" cy="314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C404087-1175-4D29-AD37-ECC59EEF8F0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75369" y="4541659"/>
                  <a:ext cx="846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CDB2E5D-17A1-4950-84CE-C3D7C3C38352}"/>
                    </a:ext>
                  </a:extLst>
                </p14:cNvPr>
                <p14:cNvContentPartPr/>
                <p14:nvPr/>
              </p14:nvContentPartPr>
              <p14:xfrm>
                <a:off x="1752769" y="4658659"/>
                <a:ext cx="119160" cy="175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CDB2E5D-17A1-4950-84CE-C3D7C3C3835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44129" y="4649659"/>
                  <a:ext cx="136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6045816-1BD8-48DE-92F9-576AFD903BE8}"/>
                    </a:ext>
                  </a:extLst>
                </p14:cNvPr>
                <p14:cNvContentPartPr/>
                <p14:nvPr/>
              </p14:nvContentPartPr>
              <p14:xfrm>
                <a:off x="1902889" y="4715899"/>
                <a:ext cx="189000" cy="120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6045816-1BD8-48DE-92F9-576AFD903BE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94249" y="4707259"/>
                  <a:ext cx="20664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EFE533-791F-4589-B4FE-C7D717302584}"/>
              </a:ext>
            </a:extLst>
          </p:cNvPr>
          <p:cNvGrpSpPr/>
          <p:nvPr/>
        </p:nvGrpSpPr>
        <p:grpSpPr>
          <a:xfrm>
            <a:off x="2467369" y="4487299"/>
            <a:ext cx="389520" cy="338400"/>
            <a:chOff x="2467369" y="4487299"/>
            <a:chExt cx="38952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B7B84C-C06C-4417-BFC1-7CB379858EB7}"/>
                    </a:ext>
                  </a:extLst>
                </p14:cNvPr>
                <p14:cNvContentPartPr/>
                <p14:nvPr/>
              </p14:nvContentPartPr>
              <p14:xfrm>
                <a:off x="2467369" y="4630579"/>
                <a:ext cx="180000" cy="149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B7B84C-C06C-4417-BFC1-7CB379858E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58729" y="4621939"/>
                  <a:ext cx="197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DC73717-7C42-407A-8DD1-6123E4CF6D2E}"/>
                    </a:ext>
                  </a:extLst>
                </p14:cNvPr>
                <p14:cNvContentPartPr/>
                <p14:nvPr/>
              </p14:nvContentPartPr>
              <p14:xfrm>
                <a:off x="2666809" y="4487299"/>
                <a:ext cx="19008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DC73717-7C42-407A-8DD1-6123E4CF6D2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58169" y="4478299"/>
                  <a:ext cx="20772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C32185-D8A1-4D27-9DE6-83D3EF3FFF93}"/>
              </a:ext>
            </a:extLst>
          </p:cNvPr>
          <p:cNvGrpSpPr/>
          <p:nvPr/>
        </p:nvGrpSpPr>
        <p:grpSpPr>
          <a:xfrm>
            <a:off x="3208249" y="4501699"/>
            <a:ext cx="1533960" cy="373320"/>
            <a:chOff x="3208249" y="4501699"/>
            <a:chExt cx="153396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75A6E8C-CD34-4F99-A258-2495AC1951AC}"/>
                    </a:ext>
                  </a:extLst>
                </p14:cNvPr>
                <p14:cNvContentPartPr/>
                <p14:nvPr/>
              </p14:nvContentPartPr>
              <p14:xfrm>
                <a:off x="3208249" y="4576579"/>
                <a:ext cx="186120" cy="233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75A6E8C-CD34-4F99-A258-2495AC1951A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99249" y="4567939"/>
                  <a:ext cx="2037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6DE0536-F9B9-4E46-ACB1-7144A77F950B}"/>
                    </a:ext>
                  </a:extLst>
                </p14:cNvPr>
                <p14:cNvContentPartPr/>
                <p14:nvPr/>
              </p14:nvContentPartPr>
              <p14:xfrm>
                <a:off x="3618649" y="4612579"/>
                <a:ext cx="147240" cy="168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6DE0536-F9B9-4E46-ACB1-7144A77F950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09649" y="4603939"/>
                  <a:ext cx="164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9B72DE7-522C-467B-AE7D-75723A7D6C22}"/>
                    </a:ext>
                  </a:extLst>
                </p14:cNvPr>
                <p14:cNvContentPartPr/>
                <p14:nvPr/>
              </p14:nvContentPartPr>
              <p14:xfrm>
                <a:off x="3790369" y="4635259"/>
                <a:ext cx="114480" cy="137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9B72DE7-522C-467B-AE7D-75723A7D6C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81369" y="4626259"/>
                  <a:ext cx="132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95BAFD6-2BBC-410C-8383-11EB99AA4DA8}"/>
                    </a:ext>
                  </a:extLst>
                </p14:cNvPr>
                <p14:cNvContentPartPr/>
                <p14:nvPr/>
              </p14:nvContentPartPr>
              <p14:xfrm>
                <a:off x="3962089" y="4654699"/>
                <a:ext cx="147600" cy="220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95BAFD6-2BBC-410C-8383-11EB99AA4DA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53449" y="4646059"/>
                  <a:ext cx="1652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A6EA867-93B3-4E87-9E68-EB8B14FE7179}"/>
                    </a:ext>
                  </a:extLst>
                </p14:cNvPr>
                <p14:cNvContentPartPr/>
                <p14:nvPr/>
              </p14:nvContentPartPr>
              <p14:xfrm>
                <a:off x="4126969" y="4501699"/>
                <a:ext cx="131760" cy="300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A6EA867-93B3-4E87-9E68-EB8B14FE717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18329" y="4492699"/>
                  <a:ext cx="1494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526365C-458D-4099-934E-C744ED543C50}"/>
                    </a:ext>
                  </a:extLst>
                </p14:cNvPr>
                <p14:cNvContentPartPr/>
                <p14:nvPr/>
              </p14:nvContentPartPr>
              <p14:xfrm>
                <a:off x="4255849" y="4647859"/>
                <a:ext cx="102960" cy="135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526365C-458D-4099-934E-C744ED543C5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47209" y="4638859"/>
                  <a:ext cx="120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DE25CF1-A08D-4E13-84A7-92305C13CD75}"/>
                    </a:ext>
                  </a:extLst>
                </p14:cNvPr>
                <p14:cNvContentPartPr/>
                <p14:nvPr/>
              </p14:nvContentPartPr>
              <p14:xfrm>
                <a:off x="4381849" y="4638139"/>
                <a:ext cx="208440" cy="181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DE25CF1-A08D-4E13-84A7-92305C13CD7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73209" y="4629139"/>
                  <a:ext cx="226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A7E6E4-EA02-4E76-8380-A1042ACB2B50}"/>
                    </a:ext>
                  </a:extLst>
                </p14:cNvPr>
                <p14:cNvContentPartPr/>
                <p14:nvPr/>
              </p14:nvContentPartPr>
              <p14:xfrm>
                <a:off x="4667689" y="4616899"/>
                <a:ext cx="74520" cy="135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A7E6E4-EA02-4E76-8380-A1042ACB2B5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59049" y="4608259"/>
                  <a:ext cx="92160" cy="15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18769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9550-EE77-4013-88E2-A101525A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A72C-705B-4942-8A58-FF66FD062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terms</a:t>
            </a:r>
          </a:p>
          <a:p>
            <a:pPr lvl="1"/>
            <a:r>
              <a:rPr lang="en-US" dirty="0"/>
              <a:t>abstract class </a:t>
            </a:r>
          </a:p>
          <a:p>
            <a:pPr lvl="1"/>
            <a:r>
              <a:rPr lang="en-US" dirty="0"/>
              <a:t>extends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9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A3CC-3BCE-4000-98C0-4EF144AE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96EF-C158-49DD-B7FC-8C986748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did we introduce abstract classes?</a:t>
            </a:r>
          </a:p>
          <a:p>
            <a:pPr lvl="1"/>
            <a:r>
              <a:rPr lang="en-US" dirty="0"/>
              <a:t>Multiple classes had the exact same method</a:t>
            </a:r>
          </a:p>
          <a:p>
            <a:pPr lvl="2"/>
            <a:r>
              <a:rPr lang="en-US" dirty="0"/>
              <a:t>Same method header (same types)</a:t>
            </a:r>
          </a:p>
          <a:p>
            <a:pPr lvl="2"/>
            <a:r>
              <a:rPr lang="en-US" dirty="0"/>
              <a:t>Same implementation</a:t>
            </a:r>
          </a:p>
          <a:p>
            <a:pPr lvl="1"/>
            <a:r>
              <a:rPr lang="en-US" dirty="0"/>
              <a:t>add() method – put into all the region classes</a:t>
            </a:r>
          </a:p>
          <a:p>
            <a:pPr lvl="2"/>
            <a:r>
              <a:rPr lang="en-US" dirty="0"/>
              <a:t>Same implementation in all of them</a:t>
            </a:r>
          </a:p>
          <a:p>
            <a:pPr lvl="2"/>
            <a:r>
              <a:rPr lang="en-US" dirty="0"/>
              <a:t>Made an abstract class</a:t>
            </a:r>
          </a:p>
          <a:p>
            <a:pPr lvl="3"/>
            <a:r>
              <a:rPr lang="en-US" dirty="0"/>
              <a:t>Had one implementation of that method</a:t>
            </a:r>
          </a:p>
          <a:p>
            <a:pPr lvl="3"/>
            <a:r>
              <a:rPr lang="en-US" dirty="0"/>
              <a:t>Used extends so that all of the implementations could share that one method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4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908A4-6411-4B02-A399-D411BFD5F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16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FF25E8-07A0-481F-823E-C9BB3E86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7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16B1-9F9A-498F-913F-226BF333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AE43-B586-42CE-86C8-95B73153A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PA3</a:t>
            </a:r>
            <a:r>
              <a:rPr lang="en-US" dirty="0"/>
              <a:t> due today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 err="1"/>
              <a:t>PA4</a:t>
            </a:r>
            <a:r>
              <a:rPr lang="en-US" dirty="0"/>
              <a:t> released today, due Sunday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Lecture Quiz #3 due tomorrow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/>
              <a:t>Lecture Quiz #4 due Sunday @ </a:t>
            </a:r>
            <a:r>
              <a:rPr lang="en-US" dirty="0" err="1"/>
              <a:t>11:59pm</a:t>
            </a:r>
            <a:endParaRPr lang="en-US" dirty="0"/>
          </a:p>
          <a:p>
            <a:r>
              <a:rPr lang="en-US" dirty="0" err="1"/>
              <a:t>PA0.5</a:t>
            </a:r>
            <a:r>
              <a:rPr lang="en-US" dirty="0"/>
              <a:t> and </a:t>
            </a:r>
            <a:r>
              <a:rPr lang="en-US" dirty="0" err="1"/>
              <a:t>PA1</a:t>
            </a:r>
            <a:r>
              <a:rPr lang="en-US" dirty="0"/>
              <a:t> resubmissions due tomorrow @ </a:t>
            </a:r>
            <a:r>
              <a:rPr lang="en-US" dirty="0" err="1"/>
              <a:t>11:59pm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67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FD41AF-37A6-4595-8DC8-CFF76E1B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63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E5447C4-B0F4-4406-8FA3-E7CD60160872}"/>
              </a:ext>
            </a:extLst>
          </p:cNvPr>
          <p:cNvGrpSpPr/>
          <p:nvPr/>
        </p:nvGrpSpPr>
        <p:grpSpPr>
          <a:xfrm>
            <a:off x="6945049" y="1341979"/>
            <a:ext cx="374760" cy="142560"/>
            <a:chOff x="6945049" y="1341979"/>
            <a:chExt cx="37476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D07F88-EFD2-4A19-B2C3-858F25330277}"/>
                    </a:ext>
                  </a:extLst>
                </p14:cNvPr>
                <p14:cNvContentPartPr/>
                <p14:nvPr/>
              </p14:nvContentPartPr>
              <p14:xfrm>
                <a:off x="6945049" y="1364299"/>
                <a:ext cx="182160" cy="120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D07F88-EFD2-4A19-B2C3-858F253302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36409" y="1355659"/>
                  <a:ext cx="199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EC39B99-82AF-4A2D-8154-D4C720ED9741}"/>
                    </a:ext>
                  </a:extLst>
                </p14:cNvPr>
                <p14:cNvContentPartPr/>
                <p14:nvPr/>
              </p14:nvContentPartPr>
              <p14:xfrm>
                <a:off x="7230169" y="1361059"/>
                <a:ext cx="31320" cy="71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EC39B99-82AF-4A2D-8154-D4C720ED97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1529" y="1352419"/>
                  <a:ext cx="48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1A544DF-03E6-4F2D-B5C7-9C4817A9BA92}"/>
                    </a:ext>
                  </a:extLst>
                </p14:cNvPr>
                <p14:cNvContentPartPr/>
                <p14:nvPr/>
              </p14:nvContentPartPr>
              <p14:xfrm>
                <a:off x="7291729" y="1341979"/>
                <a:ext cx="28080" cy="133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1A544DF-03E6-4F2D-B5C7-9C4817A9BA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3089" y="1332979"/>
                  <a:ext cx="4572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B323736-7328-4889-AAED-31C10620A967}"/>
                  </a:ext>
                </a:extLst>
              </p14:cNvPr>
              <p14:cNvContentPartPr/>
              <p14:nvPr/>
            </p14:nvContentPartPr>
            <p14:xfrm>
              <a:off x="6868369" y="3898699"/>
              <a:ext cx="106560" cy="100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B323736-7328-4889-AAED-31C10620A9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59369" y="3890059"/>
                <a:ext cx="12420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F14EA1E6-9648-4813-9AA4-A823258FF364}"/>
              </a:ext>
            </a:extLst>
          </p:cNvPr>
          <p:cNvGrpSpPr/>
          <p:nvPr/>
        </p:nvGrpSpPr>
        <p:grpSpPr>
          <a:xfrm>
            <a:off x="7130809" y="3887179"/>
            <a:ext cx="238680" cy="129960"/>
            <a:chOff x="7130809" y="3887179"/>
            <a:chExt cx="23868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629E4BE-A001-4513-91A9-C44A1D9D0B14}"/>
                    </a:ext>
                  </a:extLst>
                </p14:cNvPr>
                <p14:cNvContentPartPr/>
                <p14:nvPr/>
              </p14:nvContentPartPr>
              <p14:xfrm>
                <a:off x="7130809" y="3887179"/>
                <a:ext cx="78120" cy="115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629E4BE-A001-4513-91A9-C44A1D9D0B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22169" y="3878179"/>
                  <a:ext cx="95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DD89404-C13C-4785-8A5C-45C4EC29D7DD}"/>
                    </a:ext>
                  </a:extLst>
                </p14:cNvPr>
                <p14:cNvContentPartPr/>
                <p14:nvPr/>
              </p14:nvContentPartPr>
              <p14:xfrm>
                <a:off x="7275889" y="3894019"/>
                <a:ext cx="93600" cy="123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DD89404-C13C-4785-8A5C-45C4EC29D7D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66889" y="3885019"/>
                  <a:ext cx="111240" cy="140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7642F2-2F65-4440-B4EF-ED1CE4C94C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05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D27199-CA98-4952-B5A4-954531D3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41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E1C660-4A6C-4CB3-9747-11673A7F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18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5F82D9-C26C-44EF-857A-5C2C85C5C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40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5D28B-7722-4675-9551-622DF3AB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13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81441-DFE4-4F43-B078-378EC4F0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05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910ECA-F08A-44BC-8CDB-75B4866B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BC4EF5C-8974-45AB-AA21-666DD19BB29A}"/>
                  </a:ext>
                </a:extLst>
              </p14:cNvPr>
              <p14:cNvContentPartPr/>
              <p14:nvPr/>
            </p14:nvContentPartPr>
            <p14:xfrm>
              <a:off x="1092889" y="3629419"/>
              <a:ext cx="74880" cy="25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BC4EF5C-8974-45AB-AA21-666DD19BB2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4249" y="3620779"/>
                <a:ext cx="92520" cy="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0351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E4F9B-E104-49FE-A739-444D1A10D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31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D38E8-4504-4013-AB57-7F543B88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8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789697-AC06-40FC-A323-AFF8E814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4689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08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5A1E5-CCD2-49D3-BB5D-15258C05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38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69DA299-5BC8-4B29-8ABD-438E0FD66412}"/>
                  </a:ext>
                </a:extLst>
              </p14:cNvPr>
              <p14:cNvContentPartPr/>
              <p14:nvPr/>
            </p14:nvContentPartPr>
            <p14:xfrm>
              <a:off x="5893129" y="2049379"/>
              <a:ext cx="5040" cy="7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69DA299-5BC8-4B29-8ABD-438E0FD664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4489" y="2040379"/>
                <a:ext cx="22680" cy="2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8434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5143F-69FC-401A-AD7C-E46BD77E4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4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6D450-39CC-4A3B-A3A3-03B1D497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15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909354-B6A5-4C27-BC96-48A4D8BC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63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454098-D8FA-47DF-8840-14BBA8E6C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56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D2067-7F00-469D-BE28-01FC0716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05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4031C-A560-446A-A04E-0E0A3F21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81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050120-2FB1-4903-B478-22B2539A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0AEE8C5-1712-4CB0-9CD2-DA6AC55E861B}"/>
              </a:ext>
            </a:extLst>
          </p:cNvPr>
          <p:cNvGrpSpPr/>
          <p:nvPr/>
        </p:nvGrpSpPr>
        <p:grpSpPr>
          <a:xfrm>
            <a:off x="2071369" y="2617459"/>
            <a:ext cx="133920" cy="154080"/>
            <a:chOff x="2071369" y="2617459"/>
            <a:chExt cx="13392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A07849-E053-47E8-9842-4149659FAB74}"/>
                    </a:ext>
                  </a:extLst>
                </p14:cNvPr>
                <p14:cNvContentPartPr/>
                <p14:nvPr/>
              </p14:nvContentPartPr>
              <p14:xfrm>
                <a:off x="2071369" y="2617459"/>
                <a:ext cx="133920" cy="154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A07849-E053-47E8-9842-4149659FAB7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062369" y="2608819"/>
                  <a:ext cx="151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6836103-CD0D-40CB-8262-A80DC189AEE2}"/>
                    </a:ext>
                  </a:extLst>
                </p14:cNvPr>
                <p14:cNvContentPartPr/>
                <p14:nvPr/>
              </p14:nvContentPartPr>
              <p14:xfrm>
                <a:off x="2108089" y="2685859"/>
                <a:ext cx="75240" cy="8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6836103-CD0D-40CB-8262-A80DC189AEE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099089" y="2677219"/>
                  <a:ext cx="92880" cy="2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EAEE8BF-2121-47CC-A877-98F68283304F}"/>
                  </a:ext>
                </a:extLst>
              </p14:cNvPr>
              <p14:cNvContentPartPr/>
              <p14:nvPr/>
            </p14:nvContentPartPr>
            <p14:xfrm>
              <a:off x="2922745" y="2465185"/>
              <a:ext cx="12240" cy="39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EAEE8BF-2121-47CC-A877-98F68283304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914105" y="2456185"/>
                <a:ext cx="29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884EDBD-F85E-472D-AF06-02D0D55CCB27}"/>
                  </a:ext>
                </a:extLst>
              </p14:cNvPr>
              <p14:cNvContentPartPr/>
              <p14:nvPr/>
            </p14:nvContentPartPr>
            <p14:xfrm>
              <a:off x="2866945" y="2535385"/>
              <a:ext cx="360" cy="3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884EDBD-F85E-472D-AF06-02D0D55CCB2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858305" y="25267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D03B8CCA-B41C-481A-9FC6-1140445F1C07}"/>
                  </a:ext>
                </a:extLst>
              </p14:cNvPr>
              <p14:cNvContentPartPr/>
              <p14:nvPr/>
            </p14:nvContentPartPr>
            <p14:xfrm>
              <a:off x="5480185" y="3851185"/>
              <a:ext cx="22320" cy="414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D03B8CCA-B41C-481A-9FC6-1140445F1C0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471185" y="3842545"/>
                <a:ext cx="3996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608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83DB5FB-F84D-49AC-9016-131F016B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C6DC9E7-BBA0-4A10-9B1F-351886BFEA80}"/>
                  </a:ext>
                </a:extLst>
              </p14:cNvPr>
              <p14:cNvContentPartPr/>
              <p14:nvPr/>
            </p14:nvContentPartPr>
            <p14:xfrm>
              <a:off x="33409" y="4974019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C6DC9E7-BBA0-4A10-9B1F-351886BFEA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409" y="496537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427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0A9FD-BA8B-4D7D-8804-F430509FC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-4689"/>
            <a:ext cx="771525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4B4311C-318B-4F1E-A3E6-D5BBDA3D4FE2}"/>
                  </a:ext>
                </a:extLst>
              </p14:cNvPr>
              <p14:cNvContentPartPr/>
              <p14:nvPr/>
            </p14:nvContentPartPr>
            <p14:xfrm>
              <a:off x="3577969" y="734659"/>
              <a:ext cx="1117800" cy="48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4B4311C-318B-4F1E-A3E6-D5BBDA3D4F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8969" y="725659"/>
                <a:ext cx="11354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9F5FA5B-923C-45E2-9D9B-02CA61C1788B}"/>
                  </a:ext>
                </a:extLst>
              </p14:cNvPr>
              <p14:cNvContentPartPr/>
              <p14:nvPr/>
            </p14:nvContentPartPr>
            <p14:xfrm>
              <a:off x="5640769" y="706579"/>
              <a:ext cx="1617120" cy="2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9F5FA5B-923C-45E2-9D9B-02CA61C178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32129" y="697939"/>
                <a:ext cx="163476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1D975C3-EE24-4719-ABA8-8A02AE33C507}"/>
              </a:ext>
            </a:extLst>
          </p:cNvPr>
          <p:cNvGrpSpPr/>
          <p:nvPr/>
        </p:nvGrpSpPr>
        <p:grpSpPr>
          <a:xfrm>
            <a:off x="2951929" y="895939"/>
            <a:ext cx="231840" cy="720720"/>
            <a:chOff x="2951929" y="895939"/>
            <a:chExt cx="231840" cy="72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4F9A0AF-4283-4C95-9AA6-92D1D4A19EF0}"/>
                    </a:ext>
                  </a:extLst>
                </p14:cNvPr>
                <p14:cNvContentPartPr/>
                <p14:nvPr/>
              </p14:nvContentPartPr>
              <p14:xfrm>
                <a:off x="3070729" y="895939"/>
                <a:ext cx="113040" cy="34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4F9A0AF-4283-4C95-9AA6-92D1D4A19EF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62089" y="887299"/>
                  <a:ext cx="130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7F7214F-63E1-4BD4-8CD7-1F25A9641296}"/>
                    </a:ext>
                  </a:extLst>
                </p14:cNvPr>
                <p14:cNvContentPartPr/>
                <p14:nvPr/>
              </p14:nvContentPartPr>
              <p14:xfrm>
                <a:off x="2951929" y="980899"/>
                <a:ext cx="191160" cy="635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7F7214F-63E1-4BD4-8CD7-1F25A96412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43289" y="971899"/>
                  <a:ext cx="208800" cy="65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CE743E-3DC4-4722-A1DF-1F023A6BAF3D}"/>
              </a:ext>
            </a:extLst>
          </p:cNvPr>
          <p:cNvGrpSpPr/>
          <p:nvPr/>
        </p:nvGrpSpPr>
        <p:grpSpPr>
          <a:xfrm>
            <a:off x="1267129" y="1032019"/>
            <a:ext cx="1431720" cy="426240"/>
            <a:chOff x="1267129" y="1032019"/>
            <a:chExt cx="143172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431B828-82CC-459B-AB9C-F4BA480001E7}"/>
                    </a:ext>
                  </a:extLst>
                </p14:cNvPr>
                <p14:cNvContentPartPr/>
                <p14:nvPr/>
              </p14:nvContentPartPr>
              <p14:xfrm>
                <a:off x="2082529" y="1032019"/>
                <a:ext cx="14040" cy="342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431B828-82CC-459B-AB9C-F4BA480001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73529" y="1023379"/>
                  <a:ext cx="316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6A241F-2529-405D-A810-C2F7A72D1470}"/>
                    </a:ext>
                  </a:extLst>
                </p14:cNvPr>
                <p14:cNvContentPartPr/>
                <p14:nvPr/>
              </p14:nvContentPartPr>
              <p14:xfrm>
                <a:off x="1991089" y="1266019"/>
                <a:ext cx="241560" cy="1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6A241F-2529-405D-A810-C2F7A72D14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82089" y="1257379"/>
                  <a:ext cx="259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7C8B881-7180-4085-A6E5-8F19DDFC0F19}"/>
                    </a:ext>
                  </a:extLst>
                </p14:cNvPr>
                <p14:cNvContentPartPr/>
                <p14:nvPr/>
              </p14:nvContentPartPr>
              <p14:xfrm>
                <a:off x="2236609" y="1190779"/>
                <a:ext cx="145440" cy="236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7C8B881-7180-4085-A6E5-8F19DDFC0F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27609" y="1181779"/>
                  <a:ext cx="163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4C62CFF-D6C7-4579-AEB8-F2C4DF74E113}"/>
                    </a:ext>
                  </a:extLst>
                </p14:cNvPr>
                <p14:cNvContentPartPr/>
                <p14:nvPr/>
              </p14:nvContentPartPr>
              <p14:xfrm>
                <a:off x="2390689" y="1143619"/>
                <a:ext cx="164520" cy="264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4C62CFF-D6C7-4579-AEB8-F2C4DF74E11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82049" y="1134979"/>
                  <a:ext cx="1821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CDEC973-2E98-4687-99E9-BBB1B54B9EA9}"/>
                    </a:ext>
                  </a:extLst>
                </p14:cNvPr>
                <p14:cNvContentPartPr/>
                <p14:nvPr/>
              </p14:nvContentPartPr>
              <p14:xfrm>
                <a:off x="2602369" y="1109779"/>
                <a:ext cx="96480" cy="118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CDEC973-2E98-4687-99E9-BBB1B54B9EA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93729" y="1101139"/>
                  <a:ext cx="114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42C6F9-8E37-4B27-B93B-488271E8ABC8}"/>
                    </a:ext>
                  </a:extLst>
                </p14:cNvPr>
                <p14:cNvContentPartPr/>
                <p14:nvPr/>
              </p14:nvContentPartPr>
              <p14:xfrm>
                <a:off x="1267129" y="1273579"/>
                <a:ext cx="144360" cy="18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42C6F9-8E37-4B27-B93B-488271E8AB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58489" y="1264939"/>
                  <a:ext cx="162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AC1E69C-72FC-4F0A-A38C-E88512491028}"/>
                    </a:ext>
                  </a:extLst>
                </p14:cNvPr>
                <p14:cNvContentPartPr/>
                <p14:nvPr/>
              </p14:nvContentPartPr>
              <p14:xfrm>
                <a:off x="1475209" y="1244059"/>
                <a:ext cx="60840" cy="114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AC1E69C-72FC-4F0A-A38C-E8851249102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66209" y="1235059"/>
                  <a:ext cx="784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D4C5F2C-61FC-4C51-9639-4B4C080F4820}"/>
                    </a:ext>
                  </a:extLst>
                </p14:cNvPr>
                <p14:cNvContentPartPr/>
                <p14:nvPr/>
              </p14:nvContentPartPr>
              <p14:xfrm>
                <a:off x="1574209" y="1147579"/>
                <a:ext cx="171720" cy="174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D4C5F2C-61FC-4C51-9639-4B4C080F482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65209" y="1138579"/>
                  <a:ext cx="18936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874040D-C139-41ED-9BCA-5CF812612BF6}"/>
                  </a:ext>
                </a:extLst>
              </p14:cNvPr>
              <p14:cNvContentPartPr/>
              <p14:nvPr/>
            </p14:nvContentPartPr>
            <p14:xfrm>
              <a:off x="4150729" y="1390579"/>
              <a:ext cx="709920" cy="104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874040D-C139-41ED-9BCA-5CF812612BF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41729" y="1381939"/>
                <a:ext cx="727560" cy="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6173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5F2878-09CB-42B7-99CD-6E1AD426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3E203D3-F84E-4BE3-A83C-6A5772FFCE14}"/>
              </a:ext>
            </a:extLst>
          </p:cNvPr>
          <p:cNvGrpSpPr/>
          <p:nvPr/>
        </p:nvGrpSpPr>
        <p:grpSpPr>
          <a:xfrm>
            <a:off x="2884249" y="1563739"/>
            <a:ext cx="952560" cy="710640"/>
            <a:chOff x="2884249" y="1563739"/>
            <a:chExt cx="952560" cy="71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01CD4AF-D6BB-4F75-B83E-7B32A7BBC84D}"/>
                    </a:ext>
                  </a:extLst>
                </p14:cNvPr>
                <p14:cNvContentPartPr/>
                <p14:nvPr/>
              </p14:nvContentPartPr>
              <p14:xfrm>
                <a:off x="2923489" y="2139739"/>
                <a:ext cx="75960" cy="134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01CD4AF-D6BB-4F75-B83E-7B32A7BBC84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14849" y="2130739"/>
                  <a:ext cx="93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4BEDC56-475A-49D8-B657-42D60227736E}"/>
                    </a:ext>
                  </a:extLst>
                </p14:cNvPr>
                <p14:cNvContentPartPr/>
                <p14:nvPr/>
              </p14:nvContentPartPr>
              <p14:xfrm>
                <a:off x="2884249" y="2021659"/>
                <a:ext cx="14760" cy="2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4BEDC56-475A-49D8-B657-42D60227736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75609" y="2012659"/>
                  <a:ext cx="324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FB30F3D-8F79-4260-A697-020990CD4F13}"/>
                    </a:ext>
                  </a:extLst>
                </p14:cNvPr>
                <p14:cNvContentPartPr/>
                <p14:nvPr/>
              </p14:nvContentPartPr>
              <p14:xfrm>
                <a:off x="3043009" y="1998979"/>
                <a:ext cx="193320" cy="208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FB30F3D-8F79-4260-A697-020990CD4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34369" y="1989979"/>
                  <a:ext cx="210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66673C0-0599-490F-AC37-A941A5BA09C9}"/>
                    </a:ext>
                  </a:extLst>
                </p14:cNvPr>
                <p14:cNvContentPartPr/>
                <p14:nvPr/>
              </p14:nvContentPartPr>
              <p14:xfrm>
                <a:off x="3271969" y="1765699"/>
                <a:ext cx="135000" cy="182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66673C0-0599-490F-AC37-A941A5BA09C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62969" y="1757059"/>
                  <a:ext cx="152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A0A2A5D-5B8A-475D-A148-1F4FE889987D}"/>
                    </a:ext>
                  </a:extLst>
                </p14:cNvPr>
                <p14:cNvContentPartPr/>
                <p14:nvPr/>
              </p14:nvContentPartPr>
              <p14:xfrm>
                <a:off x="3473569" y="1772899"/>
                <a:ext cx="104400" cy="176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A0A2A5D-5B8A-475D-A148-1F4FE889987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64929" y="1764259"/>
                  <a:ext cx="122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5FFB36B-1DA4-4B23-B791-61D4A72C126D}"/>
                    </a:ext>
                  </a:extLst>
                </p14:cNvPr>
                <p14:cNvContentPartPr/>
                <p14:nvPr/>
              </p14:nvContentPartPr>
              <p14:xfrm>
                <a:off x="3651049" y="1563739"/>
                <a:ext cx="135000" cy="245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5FFB36B-1DA4-4B23-B791-61D4A72C126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42409" y="1554739"/>
                  <a:ext cx="152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6852AEE-BE60-47EE-A632-CF23D1F44FDF}"/>
                    </a:ext>
                  </a:extLst>
                </p14:cNvPr>
                <p14:cNvContentPartPr/>
                <p14:nvPr/>
              </p14:nvContentPartPr>
              <p14:xfrm>
                <a:off x="3679489" y="1590019"/>
                <a:ext cx="157320" cy="109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6852AEE-BE60-47EE-A632-CF23D1F44FD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70489" y="1581019"/>
                  <a:ext cx="17496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778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C36EED-F6D9-4652-8F67-2A6236470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12A7705-B7D8-4EC2-85C5-D3BD1DF2E287}"/>
              </a:ext>
            </a:extLst>
          </p:cNvPr>
          <p:cNvGrpSpPr/>
          <p:nvPr/>
        </p:nvGrpSpPr>
        <p:grpSpPr>
          <a:xfrm>
            <a:off x="2586529" y="4630579"/>
            <a:ext cx="4102200" cy="57960"/>
            <a:chOff x="2586529" y="4630579"/>
            <a:chExt cx="4102200" cy="5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B073FF-19B3-4CD6-AE57-381B04523CA8}"/>
                    </a:ext>
                  </a:extLst>
                </p14:cNvPr>
                <p14:cNvContentPartPr/>
                <p14:nvPr/>
              </p14:nvContentPartPr>
              <p14:xfrm>
                <a:off x="2586529" y="4652179"/>
                <a:ext cx="2163600" cy="36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B073FF-19B3-4CD6-AE57-381B04523CA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77529" y="4643179"/>
                  <a:ext cx="2181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9341E7E-0E71-46EA-AA4F-BE32FC4F6232}"/>
                    </a:ext>
                  </a:extLst>
                </p14:cNvPr>
                <p14:cNvContentPartPr/>
                <p14:nvPr/>
              </p14:nvContentPartPr>
              <p14:xfrm>
                <a:off x="5438089" y="4630579"/>
                <a:ext cx="1250640" cy="46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9341E7E-0E71-46EA-AA4F-BE32FC4F623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29089" y="4621939"/>
                  <a:ext cx="1268280" cy="6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548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4BFE7C-2D37-466C-9B8B-96F4CB05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D9F32D1A-2CFE-43C3-921D-E2697F6064A0}"/>
              </a:ext>
            </a:extLst>
          </p:cNvPr>
          <p:cNvGrpSpPr/>
          <p:nvPr/>
        </p:nvGrpSpPr>
        <p:grpSpPr>
          <a:xfrm>
            <a:off x="5301977" y="4480024"/>
            <a:ext cx="262800" cy="243360"/>
            <a:chOff x="5301977" y="4480024"/>
            <a:chExt cx="26280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14:cNvPr>
                <p14:cNvContentPartPr/>
                <p14:nvPr/>
              </p14:nvContentPartPr>
              <p14:xfrm>
                <a:off x="5309177" y="4490104"/>
                <a:ext cx="12960" cy="207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0C87006-9778-4B9F-ADDB-4619B66F099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00537" y="4481464"/>
                  <a:ext cx="30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14:cNvPr>
                <p14:cNvContentPartPr/>
                <p14:nvPr/>
              </p14:nvContentPartPr>
              <p14:xfrm>
                <a:off x="5336897" y="4480024"/>
                <a:ext cx="110160" cy="14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8E9A4E-18CE-48A5-B2D1-3E35146413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27897" y="4471384"/>
                  <a:ext cx="127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14:cNvPr>
                <p14:cNvContentPartPr/>
                <p14:nvPr/>
              </p14:nvContentPartPr>
              <p14:xfrm>
                <a:off x="5329697" y="4596304"/>
                <a:ext cx="112680" cy="16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213835-D5D9-4153-BE8D-7CAC9D0FA60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21057" y="4587664"/>
                  <a:ext cx="13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14:cNvPr>
                <p14:cNvContentPartPr/>
                <p14:nvPr/>
              </p14:nvContentPartPr>
              <p14:xfrm>
                <a:off x="5301977" y="4697464"/>
                <a:ext cx="161640" cy="25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8F46912-8275-4240-9638-FFF1C91CCFB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92977" y="4688464"/>
                  <a:ext cx="179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14:cNvPr>
                <p14:cNvContentPartPr/>
                <p14:nvPr/>
              </p14:nvContentPartPr>
              <p14:xfrm>
                <a:off x="5555417" y="4564984"/>
                <a:ext cx="9360" cy="20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9148160-753B-4B6D-97FC-FAE165E6BFD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46777" y="4555984"/>
                  <a:ext cx="27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14:cNvPr>
                <p14:cNvContentPartPr/>
                <p14:nvPr/>
              </p14:nvContentPartPr>
              <p14:xfrm>
                <a:off x="5542097" y="4660384"/>
                <a:ext cx="7920" cy="17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C997A4-A5CC-4706-AB3B-8C154CF5FF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33097" y="4651744"/>
                  <a:ext cx="255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1036931-A15D-495E-9486-466F45A10A6E}"/>
              </a:ext>
            </a:extLst>
          </p:cNvPr>
          <p:cNvGrpSpPr/>
          <p:nvPr/>
        </p:nvGrpSpPr>
        <p:grpSpPr>
          <a:xfrm>
            <a:off x="5825777" y="4475704"/>
            <a:ext cx="1569960" cy="360360"/>
            <a:chOff x="5825777" y="4475704"/>
            <a:chExt cx="156996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14:cNvPr>
                <p14:cNvContentPartPr/>
                <p14:nvPr/>
              </p14:nvContentPartPr>
              <p14:xfrm>
                <a:off x="5825777" y="4566424"/>
                <a:ext cx="114840" cy="168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56EB6D-D805-4815-8869-D4F7DDC4F0F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17137" y="4557424"/>
                  <a:ext cx="132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14:cNvPr>
                <p14:cNvContentPartPr/>
                <p14:nvPr/>
              </p14:nvContentPartPr>
              <p14:xfrm>
                <a:off x="6053657" y="4575424"/>
                <a:ext cx="111240" cy="133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E68E537-04D0-48F0-B093-49B2B6E5201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45017" y="4566784"/>
                  <a:ext cx="128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14:cNvPr>
                <p14:cNvContentPartPr/>
                <p14:nvPr/>
              </p14:nvContentPartPr>
              <p14:xfrm>
                <a:off x="6244097" y="4595224"/>
                <a:ext cx="164160" cy="111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126F567-7632-462B-ADE2-6CCDA49C5CB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35457" y="4586224"/>
                  <a:ext cx="181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14:cNvPr>
                <p14:cNvContentPartPr/>
                <p14:nvPr/>
              </p14:nvContentPartPr>
              <p14:xfrm>
                <a:off x="6430217" y="4553104"/>
                <a:ext cx="128160" cy="152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8EA21D-CE29-4BEA-916B-D38F6E71726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21217" y="4544464"/>
                  <a:ext cx="145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14:cNvPr>
                <p14:cNvContentPartPr/>
                <p14:nvPr/>
              </p14:nvContentPartPr>
              <p14:xfrm>
                <a:off x="6731897" y="4475704"/>
                <a:ext cx="13680" cy="224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EB5F31F-FF4D-4C49-9BA4-80C223D0720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3257" y="4466704"/>
                  <a:ext cx="31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14:cNvPr>
                <p14:cNvContentPartPr/>
                <p14:nvPr/>
              </p14:nvContentPartPr>
              <p14:xfrm>
                <a:off x="6689777" y="4620064"/>
                <a:ext cx="115200" cy="21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081AF28-992A-4EFB-B29D-4FFDCD1A491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80777" y="4611064"/>
                  <a:ext cx="132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14:cNvPr>
                <p14:cNvContentPartPr/>
                <p14:nvPr/>
              </p14:nvContentPartPr>
              <p14:xfrm>
                <a:off x="6875537" y="4490824"/>
                <a:ext cx="124200" cy="234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6C0E9F3-C5B9-462B-9B40-1E92EAC9C09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66537" y="4481824"/>
                  <a:ext cx="141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14:cNvPr>
                <p14:cNvContentPartPr/>
                <p14:nvPr/>
              </p14:nvContentPartPr>
              <p14:xfrm>
                <a:off x="7054457" y="4525384"/>
                <a:ext cx="56880" cy="184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1D4D537-6866-48E1-A5D1-C2FBE56A7FD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45817" y="4516384"/>
                  <a:ext cx="74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14:cNvPr>
                <p14:cNvContentPartPr/>
                <p14:nvPr/>
              </p14:nvContentPartPr>
              <p14:xfrm>
                <a:off x="7140857" y="4627264"/>
                <a:ext cx="92880" cy="97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BC7BA2-15AA-4A45-AC4D-8370BB9E23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31857" y="4618624"/>
                  <a:ext cx="110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14:cNvPr>
                <p14:cNvContentPartPr/>
                <p14:nvPr/>
              </p14:nvContentPartPr>
              <p14:xfrm>
                <a:off x="7234457" y="4606744"/>
                <a:ext cx="161280" cy="229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784A2B0-8C52-4CB6-8C76-A13B0E94E6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25817" y="4597744"/>
                  <a:ext cx="1789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CCB704F-4000-4840-BCA1-B34F1146F85A}"/>
              </a:ext>
            </a:extLst>
          </p:cNvPr>
          <p:cNvGrpSpPr/>
          <p:nvPr/>
        </p:nvGrpSpPr>
        <p:grpSpPr>
          <a:xfrm>
            <a:off x="7653497" y="4474264"/>
            <a:ext cx="617040" cy="304560"/>
            <a:chOff x="7653497" y="4474264"/>
            <a:chExt cx="61704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14:cNvPr>
                <p14:cNvContentPartPr/>
                <p14:nvPr/>
              </p14:nvContentPartPr>
              <p14:xfrm>
                <a:off x="7653497" y="4586944"/>
                <a:ext cx="98640" cy="191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64DC2CA-95CD-4C3F-B77D-FC23C130A3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44497" y="4577944"/>
                  <a:ext cx="116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14:cNvPr>
                <p14:cNvContentPartPr/>
                <p14:nvPr/>
              </p14:nvContentPartPr>
              <p14:xfrm>
                <a:off x="7878857" y="4474264"/>
                <a:ext cx="8640" cy="248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D193A5-395B-4156-8E0C-1A51D6E5FD6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70217" y="4465264"/>
                  <a:ext cx="26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14:cNvPr>
                <p14:cNvContentPartPr/>
                <p14:nvPr/>
              </p14:nvContentPartPr>
              <p14:xfrm>
                <a:off x="7994777" y="4613944"/>
                <a:ext cx="77040" cy="141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D1AC37-3C4F-433D-9A15-E5EEC527164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86137" y="4605304"/>
                  <a:ext cx="94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14:cNvPr>
                <p14:cNvContentPartPr/>
                <p14:nvPr/>
              </p14:nvContentPartPr>
              <p14:xfrm>
                <a:off x="8158577" y="4615384"/>
                <a:ext cx="111960" cy="138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9984F18-635D-43DA-A827-AC67AD91947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49577" y="4606384"/>
                  <a:ext cx="12960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EF2259-78F9-4B0D-8871-182A8C784DB2}"/>
              </a:ext>
            </a:extLst>
          </p:cNvPr>
          <p:cNvGrpSpPr/>
          <p:nvPr/>
        </p:nvGrpSpPr>
        <p:grpSpPr>
          <a:xfrm>
            <a:off x="4911409" y="4543819"/>
            <a:ext cx="219240" cy="176400"/>
            <a:chOff x="4911409" y="4543819"/>
            <a:chExt cx="21924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52D8B64-EF4B-4D38-92DA-487662CB865D}"/>
                    </a:ext>
                  </a:extLst>
                </p14:cNvPr>
                <p14:cNvContentPartPr/>
                <p14:nvPr/>
              </p14:nvContentPartPr>
              <p14:xfrm>
                <a:off x="4911409" y="4543819"/>
                <a:ext cx="29520" cy="176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52D8B64-EF4B-4D38-92DA-487662CB865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02409" y="4535179"/>
                  <a:ext cx="47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76E1A3E-1675-440B-A290-6D49E863A9B1}"/>
                    </a:ext>
                  </a:extLst>
                </p14:cNvPr>
                <p14:cNvContentPartPr/>
                <p14:nvPr/>
              </p14:nvContentPartPr>
              <p14:xfrm>
                <a:off x="5025889" y="4578379"/>
                <a:ext cx="104760" cy="108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76E1A3E-1675-440B-A290-6D49E863A9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16889" y="4569739"/>
                  <a:ext cx="1224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75FE164-CFFE-4485-B82F-F48CD5864205}"/>
              </a:ext>
            </a:extLst>
          </p:cNvPr>
          <p:cNvGrpSpPr/>
          <p:nvPr/>
        </p:nvGrpSpPr>
        <p:grpSpPr>
          <a:xfrm>
            <a:off x="5090689" y="3918499"/>
            <a:ext cx="2813040" cy="423000"/>
            <a:chOff x="5090689" y="3918499"/>
            <a:chExt cx="281304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34013E6-44A5-48A4-B668-8B9626AC759C}"/>
                    </a:ext>
                  </a:extLst>
                </p14:cNvPr>
                <p14:cNvContentPartPr/>
                <p14:nvPr/>
              </p14:nvContentPartPr>
              <p14:xfrm>
                <a:off x="5090689" y="4074019"/>
                <a:ext cx="51120" cy="174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34013E6-44A5-48A4-B668-8B9626AC759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081689" y="4065019"/>
                  <a:ext cx="687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0193776-1882-48E6-ACBC-563B4CB4FE32}"/>
                    </a:ext>
                  </a:extLst>
                </p14:cNvPr>
                <p14:cNvContentPartPr/>
                <p14:nvPr/>
              </p14:nvContentPartPr>
              <p14:xfrm>
                <a:off x="5992489" y="4067539"/>
                <a:ext cx="88200" cy="151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0193776-1882-48E6-ACBC-563B4CB4FE3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83489" y="4058899"/>
                  <a:ext cx="105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5FB1EEE-5352-47B0-9A6E-B992E8886326}"/>
                    </a:ext>
                  </a:extLst>
                </p14:cNvPr>
                <p14:cNvContentPartPr/>
                <p14:nvPr/>
              </p14:nvContentPartPr>
              <p14:xfrm>
                <a:off x="5890609" y="3918499"/>
                <a:ext cx="61200" cy="386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5FB1EEE-5352-47B0-9A6E-B992E888632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881969" y="3909859"/>
                  <a:ext cx="788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37EF206-A946-46B9-9008-106184ECD4DB}"/>
                    </a:ext>
                  </a:extLst>
                </p14:cNvPr>
                <p14:cNvContentPartPr/>
                <p14:nvPr/>
              </p14:nvContentPartPr>
              <p14:xfrm>
                <a:off x="5957569" y="3942259"/>
                <a:ext cx="1919880" cy="399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37EF206-A946-46B9-9008-106184ECD4D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948569" y="3933259"/>
                  <a:ext cx="19375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06DAF1D-2CAA-452E-BC30-8C94E4B267B6}"/>
                    </a:ext>
                  </a:extLst>
                </p14:cNvPr>
                <p14:cNvContentPartPr/>
                <p14:nvPr/>
              </p14:nvContentPartPr>
              <p14:xfrm>
                <a:off x="5857489" y="4279219"/>
                <a:ext cx="2046240" cy="48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06DAF1D-2CAA-452E-BC30-8C94E4B267B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48489" y="4270219"/>
                  <a:ext cx="2063880" cy="6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822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FF145B-639C-4863-9BB4-BD621F9E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50D323B-F1F5-4D6B-8018-45AEC789BC06}"/>
                  </a:ext>
                </a:extLst>
              </p14:cNvPr>
              <p14:cNvContentPartPr/>
              <p14:nvPr/>
            </p14:nvContentPartPr>
            <p14:xfrm>
              <a:off x="6465529" y="3449779"/>
              <a:ext cx="2520" cy="11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50D323B-F1F5-4D6B-8018-45AEC789BC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6529" y="3441139"/>
                <a:ext cx="2016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54C55D49-68E9-4FD7-A4BB-A8A071F56AD8}"/>
              </a:ext>
            </a:extLst>
          </p:cNvPr>
          <p:cNvGrpSpPr/>
          <p:nvPr/>
        </p:nvGrpSpPr>
        <p:grpSpPr>
          <a:xfrm>
            <a:off x="4717729" y="3638419"/>
            <a:ext cx="1809000" cy="669960"/>
            <a:chOff x="4717729" y="3638419"/>
            <a:chExt cx="1809000" cy="66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9FBC597-58C6-42D5-9990-BC7A281AFE2D}"/>
                    </a:ext>
                  </a:extLst>
                </p14:cNvPr>
                <p14:cNvContentPartPr/>
                <p14:nvPr/>
              </p14:nvContentPartPr>
              <p14:xfrm>
                <a:off x="6169609" y="3713299"/>
                <a:ext cx="14400" cy="198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9FBC597-58C6-42D5-9990-BC7A281AFE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60969" y="3704299"/>
                  <a:ext cx="32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6F334EC-321C-4005-953B-C93DB0627D15}"/>
                    </a:ext>
                  </a:extLst>
                </p14:cNvPr>
                <p14:cNvContentPartPr/>
                <p14:nvPr/>
              </p14:nvContentPartPr>
              <p14:xfrm>
                <a:off x="6221089" y="3648139"/>
                <a:ext cx="305640" cy="389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6F334EC-321C-4005-953B-C93DB0627D1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12449" y="3639139"/>
                  <a:ext cx="3232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E462165-5DE2-413F-88E7-787CC56A1686}"/>
                    </a:ext>
                  </a:extLst>
                </p14:cNvPr>
                <p14:cNvContentPartPr/>
                <p14:nvPr/>
              </p14:nvContentPartPr>
              <p14:xfrm>
                <a:off x="4900249" y="3742819"/>
                <a:ext cx="127800" cy="201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E462165-5DE2-413F-88E7-787CC56A16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91249" y="3734179"/>
                  <a:ext cx="1454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61206FE-13C0-4CBC-B2F4-EA0BCB43F8C4}"/>
                    </a:ext>
                  </a:extLst>
                </p14:cNvPr>
                <p14:cNvContentPartPr/>
                <p14:nvPr/>
              </p14:nvContentPartPr>
              <p14:xfrm>
                <a:off x="4924369" y="4137019"/>
                <a:ext cx="92880" cy="84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61206FE-13C0-4CBC-B2F4-EA0BCB43F8C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15369" y="4128019"/>
                  <a:ext cx="110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F8FA191-C20B-404F-8AED-95871C530CA3}"/>
                    </a:ext>
                  </a:extLst>
                </p14:cNvPr>
                <p14:cNvContentPartPr/>
                <p14:nvPr/>
              </p14:nvContentPartPr>
              <p14:xfrm>
                <a:off x="4984849" y="4098139"/>
                <a:ext cx="91800" cy="21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F8FA191-C20B-404F-8AED-95871C530CA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76209" y="4089139"/>
                  <a:ext cx="109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7329DBE-88AF-45D9-9549-6BF059D308BE}"/>
                    </a:ext>
                  </a:extLst>
                </p14:cNvPr>
                <p14:cNvContentPartPr/>
                <p14:nvPr/>
              </p14:nvContentPartPr>
              <p14:xfrm>
                <a:off x="4730689" y="3696739"/>
                <a:ext cx="31680" cy="330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7329DBE-88AF-45D9-9549-6BF059D308B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22049" y="3687739"/>
                  <a:ext cx="493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ABFDE25-79F7-47BB-93FD-C45F7E20FD68}"/>
                    </a:ext>
                  </a:extLst>
                </p14:cNvPr>
                <p14:cNvContentPartPr/>
                <p14:nvPr/>
              </p14:nvContentPartPr>
              <p14:xfrm>
                <a:off x="4762369" y="3638419"/>
                <a:ext cx="1246320" cy="273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ABFDE25-79F7-47BB-93FD-C45F7E20FD6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53369" y="3629779"/>
                  <a:ext cx="12639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691AE36-B85B-464A-AB2F-25F3EC5DBDE5}"/>
                    </a:ext>
                  </a:extLst>
                </p14:cNvPr>
                <p14:cNvContentPartPr/>
                <p14:nvPr/>
              </p14:nvContentPartPr>
              <p14:xfrm>
                <a:off x="4717729" y="3944779"/>
                <a:ext cx="1282320" cy="105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691AE36-B85B-464A-AB2F-25F3EC5DBD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08729" y="3936139"/>
                  <a:ext cx="1299960" cy="12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3763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E85509-28F0-424A-92F9-EFE237FE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61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8801</TotalTime>
  <Words>408</Words>
  <Application>Microsoft Office PowerPoint</Application>
  <PresentationFormat>On-screen Show (16:9)</PresentationFormat>
  <Paragraphs>69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Calibri Light</vt:lpstr>
      <vt:lpstr>Arial</vt:lpstr>
      <vt:lpstr>Office Theme</vt:lpstr>
      <vt:lpstr>CSE 11  Accelerated Intro to Programming Lecture 8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Interfaces</vt:lpstr>
      <vt:lpstr>Intersect Region</vt:lpstr>
      <vt:lpstr>PowerPoint Presentation</vt:lpstr>
      <vt:lpstr>SubtractRegion</vt:lpstr>
      <vt:lpstr>Something more complicated</vt:lpstr>
      <vt:lpstr>Inheritance</vt:lpstr>
      <vt:lpstr>Abstract Class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11 – Expedited Java</dc:title>
  <dc:creator>Greg Miranda</dc:creator>
  <cp:lastModifiedBy>Greg Miranda</cp:lastModifiedBy>
  <cp:revision>361</cp:revision>
  <dcterms:modified xsi:type="dcterms:W3CDTF">2021-08-11T19:33:44Z</dcterms:modified>
</cp:coreProperties>
</file>